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72" r:id="rId1"/>
    <p:sldMasterId id="2147483784" r:id="rId2"/>
  </p:sldMasterIdLst>
  <p:notesMasterIdLst>
    <p:notesMasterId r:id="rId17"/>
  </p:notesMasterIdLst>
  <p:sldIdLst>
    <p:sldId id="256" r:id="rId3"/>
    <p:sldId id="591" r:id="rId4"/>
    <p:sldId id="600" r:id="rId5"/>
    <p:sldId id="610" r:id="rId6"/>
    <p:sldId id="596" r:id="rId7"/>
    <p:sldId id="590" r:id="rId8"/>
    <p:sldId id="609" r:id="rId9"/>
    <p:sldId id="611" r:id="rId10"/>
    <p:sldId id="612" r:id="rId11"/>
    <p:sldId id="615" r:id="rId12"/>
    <p:sldId id="599" r:id="rId13"/>
    <p:sldId id="613" r:id="rId14"/>
    <p:sldId id="614" r:id="rId15"/>
    <p:sldId id="423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7739" autoAdjust="0"/>
    <p:restoredTop sz="94599"/>
  </p:normalViewPr>
  <p:slideViewPr>
    <p:cSldViewPr snapToGrid="0" snapToObjects="1">
      <p:cViewPr varScale="1">
        <p:scale>
          <a:sx n="80" d="100"/>
          <a:sy n="80" d="100"/>
        </p:scale>
        <p:origin x="200" y="7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DC58326-C3F4-0341-9096-656635FDFACA}" type="doc">
      <dgm:prSet loTypeId="urn:microsoft.com/office/officeart/2005/8/layout/cycle6" loCatId="cycle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9D7057A-B2D2-9440-919C-35914BBB95C9}">
      <dgm:prSet phldrT="[Text]" custT="1"/>
      <dgm:spPr>
        <a:solidFill>
          <a:schemeClr val="tx2">
            <a:lumMod val="50000"/>
          </a:schemeClr>
        </a:solidFill>
      </dgm:spPr>
      <dgm:t>
        <a:bodyPr/>
        <a:lstStyle/>
        <a:p>
          <a:r>
            <a:rPr lang="en-US" sz="2800" dirty="0"/>
            <a:t>Ethos</a:t>
          </a:r>
        </a:p>
      </dgm:t>
    </dgm:pt>
    <dgm:pt modelId="{BCB27AA3-A4A6-8641-9DD4-E49193D6144A}" type="parTrans" cxnId="{CC95C9D8-4335-E149-8456-819410A2EC4D}">
      <dgm:prSet/>
      <dgm:spPr/>
      <dgm:t>
        <a:bodyPr/>
        <a:lstStyle/>
        <a:p>
          <a:endParaRPr lang="en-US" sz="2800"/>
        </a:p>
      </dgm:t>
    </dgm:pt>
    <dgm:pt modelId="{578B480F-2B9A-F944-A3F7-480EA060740F}" type="sibTrans" cxnId="{CC95C9D8-4335-E149-8456-819410A2EC4D}">
      <dgm:prSet/>
      <dgm:spPr/>
      <dgm:t>
        <a:bodyPr/>
        <a:lstStyle/>
        <a:p>
          <a:endParaRPr lang="en-US" sz="2800"/>
        </a:p>
      </dgm:t>
    </dgm:pt>
    <dgm:pt modelId="{5283435F-1FA1-0F4C-978E-4266490F7803}">
      <dgm:prSet phldrT="[Text]" custT="1"/>
      <dgm:spPr>
        <a:solidFill>
          <a:srgbClr val="948A54"/>
        </a:solidFill>
      </dgm:spPr>
      <dgm:t>
        <a:bodyPr/>
        <a:lstStyle/>
        <a:p>
          <a:r>
            <a:rPr lang="en-US" sz="2800" dirty="0"/>
            <a:t>Vision</a:t>
          </a:r>
        </a:p>
      </dgm:t>
    </dgm:pt>
    <dgm:pt modelId="{64A2A594-A203-2941-9615-3A53ADD290CA}" type="parTrans" cxnId="{4B3BC2EF-055A-FB47-8330-4227E23DE50D}">
      <dgm:prSet/>
      <dgm:spPr/>
      <dgm:t>
        <a:bodyPr/>
        <a:lstStyle/>
        <a:p>
          <a:endParaRPr lang="en-US" sz="2800"/>
        </a:p>
      </dgm:t>
    </dgm:pt>
    <dgm:pt modelId="{3679CE5A-3CEF-D04F-AAEF-835EB174434E}" type="sibTrans" cxnId="{4B3BC2EF-055A-FB47-8330-4227E23DE50D}">
      <dgm:prSet/>
      <dgm:spPr/>
      <dgm:t>
        <a:bodyPr/>
        <a:lstStyle/>
        <a:p>
          <a:endParaRPr lang="en-US" sz="2800"/>
        </a:p>
      </dgm:t>
    </dgm:pt>
    <dgm:pt modelId="{AA7AF078-85BB-9743-8918-19030C5E7702}">
      <dgm:prSet phldrT="[Text]" custT="1"/>
      <dgm:spPr>
        <a:solidFill>
          <a:srgbClr val="948A54"/>
        </a:solidFill>
      </dgm:spPr>
      <dgm:t>
        <a:bodyPr/>
        <a:lstStyle/>
        <a:p>
          <a:r>
            <a:rPr lang="en-US" sz="2800" dirty="0"/>
            <a:t>Strategy</a:t>
          </a:r>
        </a:p>
      </dgm:t>
    </dgm:pt>
    <dgm:pt modelId="{3A449CF5-9091-9A4B-9B47-D2037AA7F31A}" type="parTrans" cxnId="{FA2BC74E-E0E1-6745-8107-1BCD4C88C94D}">
      <dgm:prSet/>
      <dgm:spPr/>
      <dgm:t>
        <a:bodyPr/>
        <a:lstStyle/>
        <a:p>
          <a:endParaRPr lang="en-US" sz="2800"/>
        </a:p>
      </dgm:t>
    </dgm:pt>
    <dgm:pt modelId="{EF47FC70-93E8-8249-8CAF-F84557118D24}" type="sibTrans" cxnId="{FA2BC74E-E0E1-6745-8107-1BCD4C88C94D}">
      <dgm:prSet/>
      <dgm:spPr/>
      <dgm:t>
        <a:bodyPr/>
        <a:lstStyle/>
        <a:p>
          <a:endParaRPr lang="en-US" sz="2800"/>
        </a:p>
      </dgm:t>
    </dgm:pt>
    <dgm:pt modelId="{67297476-9584-B84F-98BE-6AEF994CA286}">
      <dgm:prSet phldrT="[Text]" custT="1"/>
      <dgm:spPr>
        <a:solidFill>
          <a:srgbClr val="948A54"/>
        </a:solidFill>
      </dgm:spPr>
      <dgm:t>
        <a:bodyPr/>
        <a:lstStyle/>
        <a:p>
          <a:r>
            <a:rPr lang="en-US" sz="2800" dirty="0"/>
            <a:t>People</a:t>
          </a:r>
        </a:p>
      </dgm:t>
    </dgm:pt>
    <dgm:pt modelId="{A402B2FA-5E61-9A47-8812-BD93084B311F}" type="parTrans" cxnId="{072F3BA1-09F2-104A-A6BF-EE58E822D4A9}">
      <dgm:prSet/>
      <dgm:spPr/>
      <dgm:t>
        <a:bodyPr/>
        <a:lstStyle/>
        <a:p>
          <a:endParaRPr lang="en-US" sz="2800"/>
        </a:p>
      </dgm:t>
    </dgm:pt>
    <dgm:pt modelId="{FEE7097C-6953-F644-9E1E-3856A5423C4B}" type="sibTrans" cxnId="{072F3BA1-09F2-104A-A6BF-EE58E822D4A9}">
      <dgm:prSet/>
      <dgm:spPr/>
      <dgm:t>
        <a:bodyPr/>
        <a:lstStyle/>
        <a:p>
          <a:endParaRPr lang="en-US" sz="2800"/>
        </a:p>
      </dgm:t>
    </dgm:pt>
    <dgm:pt modelId="{BA600C3C-4A02-9742-9CEE-46D598CBB5C5}">
      <dgm:prSet phldrT="[Text]" custT="1"/>
      <dgm:spPr>
        <a:solidFill>
          <a:srgbClr val="948A54"/>
        </a:solidFill>
      </dgm:spPr>
      <dgm:t>
        <a:bodyPr/>
        <a:lstStyle/>
        <a:p>
          <a:r>
            <a:rPr lang="en-US" sz="2800" dirty="0"/>
            <a:t>Communication</a:t>
          </a:r>
        </a:p>
      </dgm:t>
    </dgm:pt>
    <dgm:pt modelId="{8DA4E435-830A-1642-97FD-B4953E1A2695}" type="parTrans" cxnId="{1774DC49-1E4C-FB4E-86D3-4245546F6BFB}">
      <dgm:prSet/>
      <dgm:spPr/>
      <dgm:t>
        <a:bodyPr/>
        <a:lstStyle/>
        <a:p>
          <a:endParaRPr lang="en-US" sz="2800"/>
        </a:p>
      </dgm:t>
    </dgm:pt>
    <dgm:pt modelId="{8686C3E7-0EEC-294A-97BA-34DBAF8786EA}" type="sibTrans" cxnId="{1774DC49-1E4C-FB4E-86D3-4245546F6BFB}">
      <dgm:prSet/>
      <dgm:spPr/>
      <dgm:t>
        <a:bodyPr/>
        <a:lstStyle/>
        <a:p>
          <a:endParaRPr lang="en-US" sz="2800"/>
        </a:p>
      </dgm:t>
    </dgm:pt>
    <dgm:pt modelId="{00B05C0E-C6AE-E240-A261-A4AE444693AE}" type="pres">
      <dgm:prSet presAssocID="{0DC58326-C3F4-0341-9096-656635FDFACA}" presName="cycle" presStyleCnt="0">
        <dgm:presLayoutVars>
          <dgm:dir/>
          <dgm:resizeHandles val="exact"/>
        </dgm:presLayoutVars>
      </dgm:prSet>
      <dgm:spPr/>
    </dgm:pt>
    <dgm:pt modelId="{DAB9DBDF-BD87-324C-87AB-BB664FEC9771}" type="pres">
      <dgm:prSet presAssocID="{E9D7057A-B2D2-9440-919C-35914BBB95C9}" presName="node" presStyleLbl="node1" presStyleIdx="0" presStyleCnt="5" custScaleX="139060" custRadScaleRad="104182" custRadScaleInc="-1993">
        <dgm:presLayoutVars>
          <dgm:bulletEnabled val="1"/>
        </dgm:presLayoutVars>
      </dgm:prSet>
      <dgm:spPr/>
    </dgm:pt>
    <dgm:pt modelId="{75AE411E-B4F8-D141-B38A-A31BF44D1740}" type="pres">
      <dgm:prSet presAssocID="{E9D7057A-B2D2-9440-919C-35914BBB95C9}" presName="spNode" presStyleCnt="0"/>
      <dgm:spPr/>
    </dgm:pt>
    <dgm:pt modelId="{09A156D4-5056-E34F-B812-9E12BBDE11A2}" type="pres">
      <dgm:prSet presAssocID="{578B480F-2B9A-F944-A3F7-480EA060740F}" presName="sibTrans" presStyleLbl="sibTrans1D1" presStyleIdx="0" presStyleCnt="5"/>
      <dgm:spPr/>
    </dgm:pt>
    <dgm:pt modelId="{6AC8BA94-ACF2-DF47-8B47-233E41B12407}" type="pres">
      <dgm:prSet presAssocID="{5283435F-1FA1-0F4C-978E-4266490F7803}" presName="node" presStyleLbl="node1" presStyleIdx="1" presStyleCnt="5" custScaleX="163542">
        <dgm:presLayoutVars>
          <dgm:bulletEnabled val="1"/>
        </dgm:presLayoutVars>
      </dgm:prSet>
      <dgm:spPr/>
    </dgm:pt>
    <dgm:pt modelId="{0C3B7514-D43B-0741-937A-C811DC97652F}" type="pres">
      <dgm:prSet presAssocID="{5283435F-1FA1-0F4C-978E-4266490F7803}" presName="spNode" presStyleCnt="0"/>
      <dgm:spPr/>
    </dgm:pt>
    <dgm:pt modelId="{2853805A-1E02-D948-B9F6-4FB9660C6657}" type="pres">
      <dgm:prSet presAssocID="{3679CE5A-3CEF-D04F-AAEF-835EB174434E}" presName="sibTrans" presStyleLbl="sibTrans1D1" presStyleIdx="1" presStyleCnt="5"/>
      <dgm:spPr/>
    </dgm:pt>
    <dgm:pt modelId="{EC3C146E-1A78-5A4A-821F-CE692DD57393}" type="pres">
      <dgm:prSet presAssocID="{AA7AF078-85BB-9743-8918-19030C5E7702}" presName="node" presStyleLbl="node1" presStyleIdx="2" presStyleCnt="5" custScaleX="148303" custRadScaleRad="101045" custRadScaleInc="-66093">
        <dgm:presLayoutVars>
          <dgm:bulletEnabled val="1"/>
        </dgm:presLayoutVars>
      </dgm:prSet>
      <dgm:spPr/>
    </dgm:pt>
    <dgm:pt modelId="{138386A1-47BD-2C4A-86AC-88AC6E33FD11}" type="pres">
      <dgm:prSet presAssocID="{AA7AF078-85BB-9743-8918-19030C5E7702}" presName="spNode" presStyleCnt="0"/>
      <dgm:spPr/>
    </dgm:pt>
    <dgm:pt modelId="{7EEAE1D0-F540-FD41-B0AB-46D3D7842CB6}" type="pres">
      <dgm:prSet presAssocID="{EF47FC70-93E8-8249-8CAF-F84557118D24}" presName="sibTrans" presStyleLbl="sibTrans1D1" presStyleIdx="2" presStyleCnt="5"/>
      <dgm:spPr/>
    </dgm:pt>
    <dgm:pt modelId="{1AC382E6-E676-4F41-82A7-AAC3F586EF4D}" type="pres">
      <dgm:prSet presAssocID="{67297476-9584-B84F-98BE-6AEF994CA286}" presName="node" presStyleLbl="node1" presStyleIdx="3" presStyleCnt="5" custScaleX="152648" custRadScaleRad="96160" custRadScaleInc="53284">
        <dgm:presLayoutVars>
          <dgm:bulletEnabled val="1"/>
        </dgm:presLayoutVars>
      </dgm:prSet>
      <dgm:spPr/>
    </dgm:pt>
    <dgm:pt modelId="{75B38895-4305-3949-AAF9-731BFC52B4FF}" type="pres">
      <dgm:prSet presAssocID="{67297476-9584-B84F-98BE-6AEF994CA286}" presName="spNode" presStyleCnt="0"/>
      <dgm:spPr/>
    </dgm:pt>
    <dgm:pt modelId="{FDF020AE-8E99-6E43-9606-C1393E7BC9D8}" type="pres">
      <dgm:prSet presAssocID="{FEE7097C-6953-F644-9E1E-3856A5423C4B}" presName="sibTrans" presStyleLbl="sibTrans1D1" presStyleIdx="3" presStyleCnt="5"/>
      <dgm:spPr/>
    </dgm:pt>
    <dgm:pt modelId="{2F8F4CC8-F839-2A43-8359-A8C0F53D9AD0}" type="pres">
      <dgm:prSet presAssocID="{BA600C3C-4A02-9742-9CEE-46D598CBB5C5}" presName="node" presStyleLbl="node1" presStyleIdx="4" presStyleCnt="5" custScaleX="164181" custRadScaleRad="99943" custRadScaleInc="5182">
        <dgm:presLayoutVars>
          <dgm:bulletEnabled val="1"/>
        </dgm:presLayoutVars>
      </dgm:prSet>
      <dgm:spPr/>
    </dgm:pt>
    <dgm:pt modelId="{B111DEB0-AD95-504A-81FF-76C083EBFEE5}" type="pres">
      <dgm:prSet presAssocID="{BA600C3C-4A02-9742-9CEE-46D598CBB5C5}" presName="spNode" presStyleCnt="0"/>
      <dgm:spPr/>
    </dgm:pt>
    <dgm:pt modelId="{EF5CFF25-FF7C-674A-9487-4D1235FE8A4E}" type="pres">
      <dgm:prSet presAssocID="{8686C3E7-0EEC-294A-97BA-34DBAF8786EA}" presName="sibTrans" presStyleLbl="sibTrans1D1" presStyleIdx="4" presStyleCnt="5"/>
      <dgm:spPr/>
    </dgm:pt>
  </dgm:ptLst>
  <dgm:cxnLst>
    <dgm:cxn modelId="{CCB52C0D-15F7-4D4E-9910-95573C45D503}" type="presOf" srcId="{3679CE5A-3CEF-D04F-AAEF-835EB174434E}" destId="{2853805A-1E02-D948-B9F6-4FB9660C6657}" srcOrd="0" destOrd="0" presId="urn:microsoft.com/office/officeart/2005/8/layout/cycle6"/>
    <dgm:cxn modelId="{EA40ED31-6B7B-D04C-9BC2-11795C4D4921}" type="presOf" srcId="{AA7AF078-85BB-9743-8918-19030C5E7702}" destId="{EC3C146E-1A78-5A4A-821F-CE692DD57393}" srcOrd="0" destOrd="0" presId="urn:microsoft.com/office/officeart/2005/8/layout/cycle6"/>
    <dgm:cxn modelId="{1774DC49-1E4C-FB4E-86D3-4245546F6BFB}" srcId="{0DC58326-C3F4-0341-9096-656635FDFACA}" destId="{BA600C3C-4A02-9742-9CEE-46D598CBB5C5}" srcOrd="4" destOrd="0" parTransId="{8DA4E435-830A-1642-97FD-B4953E1A2695}" sibTransId="{8686C3E7-0EEC-294A-97BA-34DBAF8786EA}"/>
    <dgm:cxn modelId="{FA2BC74E-E0E1-6745-8107-1BCD4C88C94D}" srcId="{0DC58326-C3F4-0341-9096-656635FDFACA}" destId="{AA7AF078-85BB-9743-8918-19030C5E7702}" srcOrd="2" destOrd="0" parTransId="{3A449CF5-9091-9A4B-9B47-D2037AA7F31A}" sibTransId="{EF47FC70-93E8-8249-8CAF-F84557118D24}"/>
    <dgm:cxn modelId="{8C892476-059F-5D47-B3BB-466AF51BDCC2}" type="presOf" srcId="{0DC58326-C3F4-0341-9096-656635FDFACA}" destId="{00B05C0E-C6AE-E240-A261-A4AE444693AE}" srcOrd="0" destOrd="0" presId="urn:microsoft.com/office/officeart/2005/8/layout/cycle6"/>
    <dgm:cxn modelId="{85363B8F-281A-C340-89FB-EF908F90127E}" type="presOf" srcId="{67297476-9584-B84F-98BE-6AEF994CA286}" destId="{1AC382E6-E676-4F41-82A7-AAC3F586EF4D}" srcOrd="0" destOrd="0" presId="urn:microsoft.com/office/officeart/2005/8/layout/cycle6"/>
    <dgm:cxn modelId="{E298049C-D802-A341-B98E-266D2F349B97}" type="presOf" srcId="{8686C3E7-0EEC-294A-97BA-34DBAF8786EA}" destId="{EF5CFF25-FF7C-674A-9487-4D1235FE8A4E}" srcOrd="0" destOrd="0" presId="urn:microsoft.com/office/officeart/2005/8/layout/cycle6"/>
    <dgm:cxn modelId="{072F3BA1-09F2-104A-A6BF-EE58E822D4A9}" srcId="{0DC58326-C3F4-0341-9096-656635FDFACA}" destId="{67297476-9584-B84F-98BE-6AEF994CA286}" srcOrd="3" destOrd="0" parTransId="{A402B2FA-5E61-9A47-8812-BD93084B311F}" sibTransId="{FEE7097C-6953-F644-9E1E-3856A5423C4B}"/>
    <dgm:cxn modelId="{82C89BAA-66FC-F345-AC13-3BC9ED87797E}" type="presOf" srcId="{EF47FC70-93E8-8249-8CAF-F84557118D24}" destId="{7EEAE1D0-F540-FD41-B0AB-46D3D7842CB6}" srcOrd="0" destOrd="0" presId="urn:microsoft.com/office/officeart/2005/8/layout/cycle6"/>
    <dgm:cxn modelId="{CE88B2AD-EC99-E64B-AE43-CA8BD4E416E2}" type="presOf" srcId="{FEE7097C-6953-F644-9E1E-3856A5423C4B}" destId="{FDF020AE-8E99-6E43-9606-C1393E7BC9D8}" srcOrd="0" destOrd="0" presId="urn:microsoft.com/office/officeart/2005/8/layout/cycle6"/>
    <dgm:cxn modelId="{59089CB6-54AE-8345-B365-AF6E8313EA3E}" type="presOf" srcId="{578B480F-2B9A-F944-A3F7-480EA060740F}" destId="{09A156D4-5056-E34F-B812-9E12BBDE11A2}" srcOrd="0" destOrd="0" presId="urn:microsoft.com/office/officeart/2005/8/layout/cycle6"/>
    <dgm:cxn modelId="{CC95C9D8-4335-E149-8456-819410A2EC4D}" srcId="{0DC58326-C3F4-0341-9096-656635FDFACA}" destId="{E9D7057A-B2D2-9440-919C-35914BBB95C9}" srcOrd="0" destOrd="0" parTransId="{BCB27AA3-A4A6-8641-9DD4-E49193D6144A}" sibTransId="{578B480F-2B9A-F944-A3F7-480EA060740F}"/>
    <dgm:cxn modelId="{A3D9EFEB-08F8-8F41-8730-2217F32D6659}" type="presOf" srcId="{BA600C3C-4A02-9742-9CEE-46D598CBB5C5}" destId="{2F8F4CC8-F839-2A43-8359-A8C0F53D9AD0}" srcOrd="0" destOrd="0" presId="urn:microsoft.com/office/officeart/2005/8/layout/cycle6"/>
    <dgm:cxn modelId="{02EC38EC-341D-614F-BFD2-00CFBAD1EA25}" type="presOf" srcId="{5283435F-1FA1-0F4C-978E-4266490F7803}" destId="{6AC8BA94-ACF2-DF47-8B47-233E41B12407}" srcOrd="0" destOrd="0" presId="urn:microsoft.com/office/officeart/2005/8/layout/cycle6"/>
    <dgm:cxn modelId="{4B3BC2EF-055A-FB47-8330-4227E23DE50D}" srcId="{0DC58326-C3F4-0341-9096-656635FDFACA}" destId="{5283435F-1FA1-0F4C-978E-4266490F7803}" srcOrd="1" destOrd="0" parTransId="{64A2A594-A203-2941-9615-3A53ADD290CA}" sibTransId="{3679CE5A-3CEF-D04F-AAEF-835EB174434E}"/>
    <dgm:cxn modelId="{55C049F7-95B7-4E41-AFC2-7AD154544ADD}" type="presOf" srcId="{E9D7057A-B2D2-9440-919C-35914BBB95C9}" destId="{DAB9DBDF-BD87-324C-87AB-BB664FEC9771}" srcOrd="0" destOrd="0" presId="urn:microsoft.com/office/officeart/2005/8/layout/cycle6"/>
    <dgm:cxn modelId="{1700BD0D-81D3-754B-986A-961080F487BD}" type="presParOf" srcId="{00B05C0E-C6AE-E240-A261-A4AE444693AE}" destId="{DAB9DBDF-BD87-324C-87AB-BB664FEC9771}" srcOrd="0" destOrd="0" presId="urn:microsoft.com/office/officeart/2005/8/layout/cycle6"/>
    <dgm:cxn modelId="{CA1B75C5-DE10-D741-94DF-2E040BE6A824}" type="presParOf" srcId="{00B05C0E-C6AE-E240-A261-A4AE444693AE}" destId="{75AE411E-B4F8-D141-B38A-A31BF44D1740}" srcOrd="1" destOrd="0" presId="urn:microsoft.com/office/officeart/2005/8/layout/cycle6"/>
    <dgm:cxn modelId="{AC09A0EB-B8A6-E846-B699-79C1E71BD379}" type="presParOf" srcId="{00B05C0E-C6AE-E240-A261-A4AE444693AE}" destId="{09A156D4-5056-E34F-B812-9E12BBDE11A2}" srcOrd="2" destOrd="0" presId="urn:microsoft.com/office/officeart/2005/8/layout/cycle6"/>
    <dgm:cxn modelId="{9B7FA4F7-491E-A047-8814-85FB08A4FE6D}" type="presParOf" srcId="{00B05C0E-C6AE-E240-A261-A4AE444693AE}" destId="{6AC8BA94-ACF2-DF47-8B47-233E41B12407}" srcOrd="3" destOrd="0" presId="urn:microsoft.com/office/officeart/2005/8/layout/cycle6"/>
    <dgm:cxn modelId="{4C4EF6B2-893A-B945-A10C-CDC153F5AEDA}" type="presParOf" srcId="{00B05C0E-C6AE-E240-A261-A4AE444693AE}" destId="{0C3B7514-D43B-0741-937A-C811DC97652F}" srcOrd="4" destOrd="0" presId="urn:microsoft.com/office/officeart/2005/8/layout/cycle6"/>
    <dgm:cxn modelId="{770DB751-BEB4-8D40-B0D6-E38AB3D393E3}" type="presParOf" srcId="{00B05C0E-C6AE-E240-A261-A4AE444693AE}" destId="{2853805A-1E02-D948-B9F6-4FB9660C6657}" srcOrd="5" destOrd="0" presId="urn:microsoft.com/office/officeart/2005/8/layout/cycle6"/>
    <dgm:cxn modelId="{EB06E80C-5067-5C40-8CAE-2D07FFB19EE9}" type="presParOf" srcId="{00B05C0E-C6AE-E240-A261-A4AE444693AE}" destId="{EC3C146E-1A78-5A4A-821F-CE692DD57393}" srcOrd="6" destOrd="0" presId="urn:microsoft.com/office/officeart/2005/8/layout/cycle6"/>
    <dgm:cxn modelId="{D7C00C62-DA12-BE42-AFFD-16CD862154DC}" type="presParOf" srcId="{00B05C0E-C6AE-E240-A261-A4AE444693AE}" destId="{138386A1-47BD-2C4A-86AC-88AC6E33FD11}" srcOrd="7" destOrd="0" presId="urn:microsoft.com/office/officeart/2005/8/layout/cycle6"/>
    <dgm:cxn modelId="{A08D0E2F-CDA9-564E-BF49-3AF578696046}" type="presParOf" srcId="{00B05C0E-C6AE-E240-A261-A4AE444693AE}" destId="{7EEAE1D0-F540-FD41-B0AB-46D3D7842CB6}" srcOrd="8" destOrd="0" presId="urn:microsoft.com/office/officeart/2005/8/layout/cycle6"/>
    <dgm:cxn modelId="{606D09B5-AA9C-064F-B88F-1824EE242CA9}" type="presParOf" srcId="{00B05C0E-C6AE-E240-A261-A4AE444693AE}" destId="{1AC382E6-E676-4F41-82A7-AAC3F586EF4D}" srcOrd="9" destOrd="0" presId="urn:microsoft.com/office/officeart/2005/8/layout/cycle6"/>
    <dgm:cxn modelId="{64CA9074-337F-5C4B-8CB2-3FC4F3019578}" type="presParOf" srcId="{00B05C0E-C6AE-E240-A261-A4AE444693AE}" destId="{75B38895-4305-3949-AAF9-731BFC52B4FF}" srcOrd="10" destOrd="0" presId="urn:microsoft.com/office/officeart/2005/8/layout/cycle6"/>
    <dgm:cxn modelId="{53543B90-9E9E-2345-B9DE-56BCEF8B3B0C}" type="presParOf" srcId="{00B05C0E-C6AE-E240-A261-A4AE444693AE}" destId="{FDF020AE-8E99-6E43-9606-C1393E7BC9D8}" srcOrd="11" destOrd="0" presId="urn:microsoft.com/office/officeart/2005/8/layout/cycle6"/>
    <dgm:cxn modelId="{6F572E7B-70D4-7448-B259-A5426FD7DF22}" type="presParOf" srcId="{00B05C0E-C6AE-E240-A261-A4AE444693AE}" destId="{2F8F4CC8-F839-2A43-8359-A8C0F53D9AD0}" srcOrd="12" destOrd="0" presId="urn:microsoft.com/office/officeart/2005/8/layout/cycle6"/>
    <dgm:cxn modelId="{9BDC2EA7-AE72-F34C-97FA-0ED9CBC396C6}" type="presParOf" srcId="{00B05C0E-C6AE-E240-A261-A4AE444693AE}" destId="{B111DEB0-AD95-504A-81FF-76C083EBFEE5}" srcOrd="13" destOrd="0" presId="urn:microsoft.com/office/officeart/2005/8/layout/cycle6"/>
    <dgm:cxn modelId="{8FB96379-6C19-4041-9231-BA3F3C77BB2A}" type="presParOf" srcId="{00B05C0E-C6AE-E240-A261-A4AE444693AE}" destId="{EF5CFF25-FF7C-674A-9487-4D1235FE8A4E}" srcOrd="14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B9DBDF-BD87-324C-87AB-BB664FEC9771}">
      <dsp:nvSpPr>
        <dsp:cNvPr id="0" name=""/>
        <dsp:cNvSpPr/>
      </dsp:nvSpPr>
      <dsp:spPr>
        <a:xfrm>
          <a:off x="2483888" y="0"/>
          <a:ext cx="2579757" cy="1205841"/>
        </a:xfrm>
        <a:prstGeom prst="roundRect">
          <a:avLst/>
        </a:prstGeom>
        <a:solidFill>
          <a:schemeClr val="tx2">
            <a:lumMod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Ethos</a:t>
          </a:r>
        </a:p>
      </dsp:txBody>
      <dsp:txXfrm>
        <a:off x="2542752" y="58864"/>
        <a:ext cx="2462029" cy="1088113"/>
      </dsp:txXfrm>
    </dsp:sp>
    <dsp:sp modelId="{09A156D4-5056-E34F-B812-9E12BBDE11A2}">
      <dsp:nvSpPr>
        <dsp:cNvPr id="0" name=""/>
        <dsp:cNvSpPr/>
      </dsp:nvSpPr>
      <dsp:spPr>
        <a:xfrm>
          <a:off x="1382556" y="599433"/>
          <a:ext cx="4815262" cy="4815262"/>
        </a:xfrm>
        <a:custGeom>
          <a:avLst/>
          <a:gdLst/>
          <a:ahLst/>
          <a:cxnLst/>
          <a:rect l="0" t="0" r="0" b="0"/>
          <a:pathLst>
            <a:path>
              <a:moveTo>
                <a:pt x="3689659" y="369717"/>
              </a:moveTo>
              <a:arcTo wR="2407631" hR="2407631" stAng="18130412" swAng="1425700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AC8BA94-ACF2-DF47-8B47-233E41B12407}">
      <dsp:nvSpPr>
        <dsp:cNvPr id="0" name=""/>
        <dsp:cNvSpPr/>
      </dsp:nvSpPr>
      <dsp:spPr>
        <a:xfrm>
          <a:off x="4567534" y="1666865"/>
          <a:ext cx="3033933" cy="1205841"/>
        </a:xfrm>
        <a:prstGeom prst="roundRect">
          <a:avLst/>
        </a:prstGeom>
        <a:solidFill>
          <a:srgbClr val="948A54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Vision</a:t>
          </a:r>
        </a:p>
      </dsp:txBody>
      <dsp:txXfrm>
        <a:off x="4626398" y="1725729"/>
        <a:ext cx="2916205" cy="1088113"/>
      </dsp:txXfrm>
    </dsp:sp>
    <dsp:sp modelId="{2853805A-1E02-D948-B9F6-4FB9660C6657}">
      <dsp:nvSpPr>
        <dsp:cNvPr id="0" name=""/>
        <dsp:cNvSpPr/>
      </dsp:nvSpPr>
      <dsp:spPr>
        <a:xfrm>
          <a:off x="1391274" y="665251"/>
          <a:ext cx="4815262" cy="4815262"/>
        </a:xfrm>
        <a:custGeom>
          <a:avLst/>
          <a:gdLst/>
          <a:ahLst/>
          <a:cxnLst/>
          <a:rect l="0" t="0" r="0" b="0"/>
          <a:pathLst>
            <a:path>
              <a:moveTo>
                <a:pt x="4807777" y="2217924"/>
              </a:moveTo>
              <a:arcTo wR="2407631" hR="2407631" stAng="21328845" swAng="1481875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C3C146E-1A78-5A4A-821F-CE692DD57393}">
      <dsp:nvSpPr>
        <dsp:cNvPr id="0" name=""/>
        <dsp:cNvSpPr/>
      </dsp:nvSpPr>
      <dsp:spPr>
        <a:xfrm>
          <a:off x="4332553" y="3913242"/>
          <a:ext cx="2751228" cy="1205841"/>
        </a:xfrm>
        <a:prstGeom prst="roundRect">
          <a:avLst/>
        </a:prstGeom>
        <a:solidFill>
          <a:srgbClr val="948A54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Strategy</a:t>
          </a:r>
        </a:p>
      </dsp:txBody>
      <dsp:txXfrm>
        <a:off x="4391417" y="3972106"/>
        <a:ext cx="2633500" cy="1088113"/>
      </dsp:txXfrm>
    </dsp:sp>
    <dsp:sp modelId="{7EEAE1D0-F540-FD41-B0AB-46D3D7842CB6}">
      <dsp:nvSpPr>
        <dsp:cNvPr id="0" name=""/>
        <dsp:cNvSpPr/>
      </dsp:nvSpPr>
      <dsp:spPr>
        <a:xfrm>
          <a:off x="1517678" y="563924"/>
          <a:ext cx="4815262" cy="4815262"/>
        </a:xfrm>
        <a:custGeom>
          <a:avLst/>
          <a:gdLst/>
          <a:ahLst/>
          <a:cxnLst/>
          <a:rect l="0" t="0" r="0" b="0"/>
          <a:pathLst>
            <a:path>
              <a:moveTo>
                <a:pt x="3477076" y="4564707"/>
              </a:moveTo>
              <a:arcTo wR="2407631" hR="2407631" stAng="3817710" swAng="3090468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AC382E6-E676-4F41-82A7-AAC3F586EF4D}">
      <dsp:nvSpPr>
        <dsp:cNvPr id="0" name=""/>
        <dsp:cNvSpPr/>
      </dsp:nvSpPr>
      <dsp:spPr>
        <a:xfrm>
          <a:off x="637130" y="3936208"/>
          <a:ext cx="2831834" cy="1205841"/>
        </a:xfrm>
        <a:prstGeom prst="roundRect">
          <a:avLst/>
        </a:prstGeom>
        <a:solidFill>
          <a:srgbClr val="948A54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People</a:t>
          </a:r>
        </a:p>
      </dsp:txBody>
      <dsp:txXfrm>
        <a:off x="695994" y="3995072"/>
        <a:ext cx="2714106" cy="1088113"/>
      </dsp:txXfrm>
    </dsp:sp>
    <dsp:sp modelId="{FDF020AE-8E99-6E43-9606-C1393E7BC9D8}">
      <dsp:nvSpPr>
        <dsp:cNvPr id="0" name=""/>
        <dsp:cNvSpPr/>
      </dsp:nvSpPr>
      <dsp:spPr>
        <a:xfrm>
          <a:off x="1395967" y="410694"/>
          <a:ext cx="4815262" cy="4815262"/>
        </a:xfrm>
        <a:custGeom>
          <a:avLst/>
          <a:gdLst/>
          <a:ahLst/>
          <a:cxnLst/>
          <a:rect l="0" t="0" r="0" b="0"/>
          <a:pathLst>
            <a:path>
              <a:moveTo>
                <a:pt x="269958" y="3515350"/>
              </a:moveTo>
              <a:arcTo wR="2407631" hR="2407631" stAng="9156438" swAng="1619616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F8F4CC8-F839-2A43-8359-A8C0F53D9AD0}">
      <dsp:nvSpPr>
        <dsp:cNvPr id="0" name=""/>
        <dsp:cNvSpPr/>
      </dsp:nvSpPr>
      <dsp:spPr>
        <a:xfrm>
          <a:off x="2" y="1617794"/>
          <a:ext cx="3045787" cy="1205841"/>
        </a:xfrm>
        <a:prstGeom prst="roundRect">
          <a:avLst/>
        </a:prstGeom>
        <a:solidFill>
          <a:srgbClr val="948A54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Communication</a:t>
          </a:r>
        </a:p>
      </dsp:txBody>
      <dsp:txXfrm>
        <a:off x="58866" y="1676658"/>
        <a:ext cx="2928059" cy="1088113"/>
      </dsp:txXfrm>
    </dsp:sp>
    <dsp:sp modelId="{EF5CFF25-FF7C-674A-9487-4D1235FE8A4E}">
      <dsp:nvSpPr>
        <dsp:cNvPr id="0" name=""/>
        <dsp:cNvSpPr/>
      </dsp:nvSpPr>
      <dsp:spPr>
        <a:xfrm>
          <a:off x="1395416" y="596753"/>
          <a:ext cx="4815262" cy="4815262"/>
        </a:xfrm>
        <a:custGeom>
          <a:avLst/>
          <a:gdLst/>
          <a:ahLst/>
          <a:cxnLst/>
          <a:rect l="0" t="0" r="0" b="0"/>
          <a:pathLst>
            <a:path>
              <a:moveTo>
                <a:pt x="444582" y="1013669"/>
              </a:moveTo>
              <a:arcTo wR="2407631" hR="2407631" stAng="12922715" swAng="1270980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246755-D43D-644C-B045-FA1728D7A5C0}" type="datetimeFigureOut">
              <a:rPr lang="en-US" smtClean="0"/>
              <a:pPr/>
              <a:t>3/17/19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0081B1-9ACE-574A-8F31-D6FEFED362D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04828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75587-F960-9D46-8486-5E48365C0DB1}" type="datetimeFigureOut">
              <a:rPr lang="en-US" smtClean="0"/>
              <a:pPr/>
              <a:t>3/17/19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EDA3E-3091-564D-9990-CED2F8748005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7" name="Group 6"/>
          <p:cNvGrpSpPr/>
          <p:nvPr userDrawn="1"/>
        </p:nvGrpSpPr>
        <p:grpSpPr>
          <a:xfrm>
            <a:off x="2" y="6138084"/>
            <a:ext cx="9143999" cy="719917"/>
            <a:chOff x="2" y="6138084"/>
            <a:chExt cx="9143999" cy="719917"/>
          </a:xfrm>
        </p:grpSpPr>
        <p:sp>
          <p:nvSpPr>
            <p:cNvPr id="8" name="Freeform 7"/>
            <p:cNvSpPr/>
            <p:nvPr/>
          </p:nvSpPr>
          <p:spPr>
            <a:xfrm>
              <a:off x="727285" y="6138084"/>
              <a:ext cx="8416716" cy="719916"/>
            </a:xfrm>
            <a:custGeom>
              <a:avLst/>
              <a:gdLst>
                <a:gd name="connsiteX0" fmla="*/ 0 w 9143999"/>
                <a:gd name="connsiteY0" fmla="*/ 0 h 719916"/>
                <a:gd name="connsiteX1" fmla="*/ 9143999 w 9143999"/>
                <a:gd name="connsiteY1" fmla="*/ 0 h 719916"/>
                <a:gd name="connsiteX2" fmla="*/ 9143999 w 9143999"/>
                <a:gd name="connsiteY2" fmla="*/ 0 h 719916"/>
                <a:gd name="connsiteX3" fmla="*/ 9143999 w 9143999"/>
                <a:gd name="connsiteY3" fmla="*/ 719916 h 719916"/>
                <a:gd name="connsiteX4" fmla="*/ 9143999 w 9143999"/>
                <a:gd name="connsiteY4" fmla="*/ 719916 h 719916"/>
                <a:gd name="connsiteX5" fmla="*/ 0 w 9143999"/>
                <a:gd name="connsiteY5" fmla="*/ 719916 h 719916"/>
                <a:gd name="connsiteX6" fmla="*/ 0 w 9143999"/>
                <a:gd name="connsiteY6" fmla="*/ 719916 h 719916"/>
                <a:gd name="connsiteX7" fmla="*/ 0 w 9143999"/>
                <a:gd name="connsiteY7" fmla="*/ 0 h 719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143999" h="719916">
                  <a:moveTo>
                    <a:pt x="0" y="0"/>
                  </a:moveTo>
                  <a:lnTo>
                    <a:pt x="9143999" y="0"/>
                  </a:lnTo>
                  <a:lnTo>
                    <a:pt x="9143999" y="0"/>
                  </a:lnTo>
                  <a:lnTo>
                    <a:pt x="9143999" y="719916"/>
                  </a:lnTo>
                  <a:lnTo>
                    <a:pt x="9143999" y="719916"/>
                  </a:lnTo>
                  <a:lnTo>
                    <a:pt x="0" y="719916"/>
                  </a:lnTo>
                  <a:lnTo>
                    <a:pt x="0" y="719916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31000">
                  <a:schemeClr val="accent3">
                    <a:lumMod val="75000"/>
                  </a:schemeClr>
                </a:gs>
                <a:gs pos="100000">
                  <a:srgbClr val="FFFFFF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dirty="0"/>
                <a:t>													</a:t>
              </a:r>
              <a:r>
                <a:rPr lang="en-US" dirty="0">
                  <a:solidFill>
                    <a:schemeClr val="accent3">
                      <a:lumMod val="75000"/>
                    </a:schemeClr>
                  </a:solidFill>
                </a:rPr>
                <a:t>teacherhead.com</a:t>
              </a:r>
            </a:p>
          </p:txBody>
        </p:sp>
        <p:pic>
          <p:nvPicPr>
            <p:cNvPr id="9" name="Picture 8" descr="teacherhead logo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" y="6138084"/>
              <a:ext cx="727282" cy="719917"/>
            </a:xfrm>
            <a:prstGeom prst="rect">
              <a:avLst/>
            </a:prstGeom>
          </p:spPr>
        </p:pic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75587-F960-9D46-8486-5E48365C0DB1}" type="datetimeFigureOut">
              <a:rPr lang="en-US" smtClean="0"/>
              <a:pPr/>
              <a:t>3/17/19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EDA3E-3091-564D-9990-CED2F87480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75587-F960-9D46-8486-5E48365C0DB1}" type="datetimeFigureOut">
              <a:rPr lang="en-US" smtClean="0"/>
              <a:pPr/>
              <a:t>3/17/19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EDA3E-3091-564D-9990-CED2F87480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75587-F960-9D46-8486-5E48365C0DB1}" type="datetimeFigureOut">
              <a:rPr lang="en-US" smtClean="0"/>
              <a:pPr/>
              <a:t>3/17/19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EDA3E-3091-564D-9990-CED2F87480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75587-F960-9D46-8486-5E48365C0DB1}" type="datetimeFigureOut">
              <a:rPr lang="en-US" smtClean="0"/>
              <a:pPr/>
              <a:t>3/17/19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EDA3E-3091-564D-9990-CED2F87480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75587-F960-9D46-8486-5E48365C0DB1}" type="datetimeFigureOut">
              <a:rPr lang="en-US" smtClean="0"/>
              <a:pPr/>
              <a:t>3/17/19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EDA3E-3091-564D-9990-CED2F87480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75587-F960-9D46-8486-5E48365C0DB1}" type="datetimeFigureOut">
              <a:rPr lang="en-US" smtClean="0"/>
              <a:pPr/>
              <a:t>3/17/19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EDA3E-3091-564D-9990-CED2F87480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75587-F960-9D46-8486-5E48365C0DB1}" type="datetimeFigureOut">
              <a:rPr lang="en-US" smtClean="0"/>
              <a:pPr/>
              <a:t>3/17/19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EDA3E-3091-564D-9990-CED2F87480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75587-F960-9D46-8486-5E48365C0DB1}" type="datetimeFigureOut">
              <a:rPr lang="en-US" smtClean="0"/>
              <a:pPr/>
              <a:t>3/17/19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EDA3E-3091-564D-9990-CED2F87480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75587-F960-9D46-8486-5E48365C0DB1}" type="datetimeFigureOut">
              <a:rPr lang="en-US" smtClean="0"/>
              <a:pPr/>
              <a:t>3/17/19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EDA3E-3091-564D-9990-CED2F87480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75587-F960-9D46-8486-5E48365C0DB1}" type="datetimeFigureOut">
              <a:rPr lang="en-US" smtClean="0"/>
              <a:pPr/>
              <a:t>3/17/19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EDA3E-3091-564D-9990-CED2F87480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799" cy="1752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spcBef>
                <a:spcPts val="640"/>
              </a:spcBef>
              <a:buClr>
                <a:srgbClr val="888888"/>
              </a:buClr>
              <a:buFont typeface="Arial"/>
              <a:buNone/>
              <a:defRPr sz="3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ctr" rtl="0">
              <a:spcBef>
                <a:spcPts val="560"/>
              </a:spcBef>
              <a:buClr>
                <a:srgbClr val="888888"/>
              </a:buClr>
              <a:buFont typeface="Arial"/>
              <a:buNone/>
              <a:defRPr sz="2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ctr" rtl="0">
              <a:spcBef>
                <a:spcPts val="480"/>
              </a:spcBef>
              <a:buClr>
                <a:srgbClr val="888888"/>
              </a:buClr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ctr" rtl="0">
              <a:spcBef>
                <a:spcPts val="400"/>
              </a:spcBef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ctr" rtl="0">
              <a:spcBef>
                <a:spcPts val="400"/>
              </a:spcBef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ctr" rtl="0">
              <a:spcBef>
                <a:spcPts val="400"/>
              </a:spcBef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ctr" rtl="0">
              <a:spcBef>
                <a:spcPts val="400"/>
              </a:spcBef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ctr" rtl="0">
              <a:spcBef>
                <a:spcPts val="400"/>
              </a:spcBef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ctr" rtl="0">
              <a:spcBef>
                <a:spcPts val="400"/>
              </a:spcBef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" name="Shape 2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algn="r">
              <a:buSzPct val="25000"/>
            </a:pPr>
            <a:fld id="{00000000-1234-1234-1234-123412341234}" type="slidenum">
              <a:rPr lang="en-US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SzPct val="25000"/>
              </a:pPr>
              <a:t>‹#›</a:t>
            </a:fld>
            <a:endParaRPr lang="en-US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25" name="Shape 2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buClr>
                <a:schemeClr val="dk1"/>
              </a:buClr>
              <a:buSzPct val="1000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107950" algn="l" rtl="0">
              <a:spcBef>
                <a:spcPts val="560"/>
              </a:spcBef>
              <a:buClr>
                <a:schemeClr val="dk1"/>
              </a:buClr>
              <a:buSzPct val="1000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76200" algn="l" rtl="0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" name="Shape 2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algn="r">
              <a:buSzPct val="25000"/>
            </a:pPr>
            <a:fld id="{00000000-1234-1234-1234-123412341234}" type="slidenum">
              <a:rPr lang="en-US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SzPct val="25000"/>
              </a:pPr>
              <a:t>‹#›</a:t>
            </a:fld>
            <a:endParaRPr lang="en-US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 txBox="1">
            <a:spLocks noGrp="1"/>
          </p:cNvSpPr>
          <p:nvPr>
            <p:ph type="title"/>
          </p:nvPr>
        </p:nvSpPr>
        <p:spPr>
          <a:xfrm>
            <a:off x="722312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4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722312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400"/>
              </a:spcBef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360"/>
              </a:spcBef>
              <a:buClr>
                <a:srgbClr val="888888"/>
              </a:buClr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320"/>
              </a:spcBef>
              <a:buClr>
                <a:srgbClr val="888888"/>
              </a:buClr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280"/>
              </a:spcBef>
              <a:buClr>
                <a:srgbClr val="888888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280"/>
              </a:spcBef>
              <a:buClr>
                <a:srgbClr val="888888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280"/>
              </a:spcBef>
              <a:buClr>
                <a:srgbClr val="888888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280"/>
              </a:spcBef>
              <a:buClr>
                <a:srgbClr val="888888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280"/>
              </a:spcBef>
              <a:buClr>
                <a:srgbClr val="888888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280"/>
              </a:spcBef>
              <a:buClr>
                <a:srgbClr val="888888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6" name="Shape 3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algn="r">
              <a:buSzPct val="25000"/>
            </a:pPr>
            <a:fld id="{00000000-1234-1234-1234-123412341234}" type="slidenum">
              <a:rPr lang="en-US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SzPct val="25000"/>
              </a:pPr>
              <a:t>‹#›</a:t>
            </a:fld>
            <a:endParaRPr lang="en-US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hape 40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41" name="Shape 4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599" cy="45259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65100" algn="l" rtl="0">
              <a:spcBef>
                <a:spcPts val="560"/>
              </a:spcBef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133350" algn="l" rtl="0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599" cy="45259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65100" algn="l" rtl="0">
              <a:spcBef>
                <a:spcPts val="560"/>
              </a:spcBef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133350" algn="l" rtl="0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" name="Shape 4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" name="Shape 4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algn="r">
              <a:buSzPct val="25000"/>
            </a:pPr>
            <a:fld id="{00000000-1234-1234-1234-123412341234}" type="slidenum">
              <a:rPr lang="en-US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SzPct val="25000"/>
              </a:pPr>
              <a:t>‹#›</a:t>
            </a:fld>
            <a:endParaRPr lang="en-US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body" idx="1"/>
          </p:nvPr>
        </p:nvSpPr>
        <p:spPr>
          <a:xfrm>
            <a:off x="457200" y="1535112"/>
            <a:ext cx="4040187" cy="6397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480"/>
              </a:spcBef>
              <a:buClr>
                <a:schemeClr val="dk1"/>
              </a:buClr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400"/>
              </a:spcBef>
              <a:buClr>
                <a:schemeClr val="dk1"/>
              </a:buClr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360"/>
              </a:spcBef>
              <a:buClr>
                <a:schemeClr val="dk1"/>
              </a:buClr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32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32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32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32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32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32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9" name="Shape 49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7" cy="39512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90500" algn="l" rtl="0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15875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2700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2700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2700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2700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2700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2700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" name="Shape 50"/>
          <p:cNvSpPr txBox="1">
            <a:spLocks noGrp="1"/>
          </p:cNvSpPr>
          <p:nvPr>
            <p:ph type="body" idx="3"/>
          </p:nvPr>
        </p:nvSpPr>
        <p:spPr>
          <a:xfrm>
            <a:off x="4645025" y="1535112"/>
            <a:ext cx="4041774" cy="6397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480"/>
              </a:spcBef>
              <a:buClr>
                <a:schemeClr val="dk1"/>
              </a:buClr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400"/>
              </a:spcBef>
              <a:buClr>
                <a:schemeClr val="dk1"/>
              </a:buClr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360"/>
              </a:spcBef>
              <a:buClr>
                <a:schemeClr val="dk1"/>
              </a:buClr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32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32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32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32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32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32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4" cy="39512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90500" algn="l" rtl="0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15875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2700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2700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2700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2700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2700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2700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2" name="Shape 5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Shape 5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Shape 5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algn="r">
              <a:buSzPct val="25000"/>
            </a:pPr>
            <a:fld id="{00000000-1234-1234-1234-123412341234}" type="slidenum">
              <a:rPr lang="en-US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SzPct val="25000"/>
              </a:pPr>
              <a:t>‹#›</a:t>
            </a:fld>
            <a:endParaRPr lang="en-US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57" name="Shape 5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8" name="Shape 5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9" name="Shape 5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algn="r">
              <a:buSzPct val="25000"/>
            </a:pPr>
            <a:fld id="{00000000-1234-1234-1234-123412341234}" type="slidenum">
              <a:rPr lang="en-US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SzPct val="25000"/>
              </a:pPr>
              <a:t>‹#›</a:t>
            </a:fld>
            <a:endParaRPr lang="en-US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hape 61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62" name="Shape 62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buClr>
                <a:schemeClr val="dk1"/>
              </a:buClr>
              <a:buSzPct val="1000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107950" algn="l" rtl="0">
              <a:spcBef>
                <a:spcPts val="560"/>
              </a:spcBef>
              <a:buClr>
                <a:schemeClr val="dk1"/>
              </a:buClr>
              <a:buSzPct val="1000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76200" algn="l" rtl="0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3" name="Shape 63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280"/>
              </a:spcBef>
              <a:buClr>
                <a:schemeClr val="dk1"/>
              </a:buClr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240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2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Shape 6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5" name="Shape 6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6" name="Shape 6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algn="r">
              <a:buSzPct val="25000"/>
            </a:pPr>
            <a:fld id="{00000000-1234-1234-1234-123412341234}" type="slidenum">
              <a:rPr lang="en-US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SzPct val="25000"/>
              </a:pPr>
              <a:t>‹#›</a:t>
            </a:fld>
            <a:endParaRPr lang="en-US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399" cy="56673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69" name="Shape 69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640"/>
              </a:spcBef>
              <a:buClr>
                <a:schemeClr val="dk1"/>
              </a:buClr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560"/>
              </a:spcBef>
              <a:buClr>
                <a:schemeClr val="dk1"/>
              </a:buClr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480"/>
              </a:spcBef>
              <a:buClr>
                <a:schemeClr val="dk1"/>
              </a:buClr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4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4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4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4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4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4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0" name="Shape 70"/>
          <p:cNvSpPr txBox="1">
            <a:spLocks noGrp="1"/>
          </p:cNvSpPr>
          <p:nvPr>
            <p:ph type="body" idx="1"/>
          </p:nvPr>
        </p:nvSpPr>
        <p:spPr>
          <a:xfrm>
            <a:off x="1792288" y="5367337"/>
            <a:ext cx="5486399" cy="80486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280"/>
              </a:spcBef>
              <a:buClr>
                <a:schemeClr val="dk1"/>
              </a:buClr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240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2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1" name="Shape 7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2" name="Shape 7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3" name="Shape 7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algn="r">
              <a:buSzPct val="25000"/>
            </a:pPr>
            <a:fld id="{00000000-1234-1234-1234-123412341234}" type="slidenum">
              <a:rPr lang="en-US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SzPct val="25000"/>
              </a:pPr>
              <a:t>‹#›</a:t>
            </a:fld>
            <a:endParaRPr lang="en-US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76" name="Shape 76"/>
          <p:cNvSpPr txBox="1">
            <a:spLocks noGrp="1"/>
          </p:cNvSpPr>
          <p:nvPr>
            <p:ph type="body" idx="1"/>
          </p:nvPr>
        </p:nvSpPr>
        <p:spPr>
          <a:xfrm rot="5400000">
            <a:off x="2309018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buClr>
                <a:schemeClr val="dk1"/>
              </a:buClr>
              <a:buSzPct val="1000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107950" algn="l" rtl="0">
              <a:spcBef>
                <a:spcPts val="560"/>
              </a:spcBef>
              <a:buClr>
                <a:schemeClr val="dk1"/>
              </a:buClr>
              <a:buSzPct val="1000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76200" algn="l" rtl="0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" name="Shape 7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8" name="Shape 7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9" name="Shape 7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algn="r">
              <a:buSzPct val="25000"/>
            </a:pPr>
            <a:fld id="{00000000-1234-1234-1234-123412341234}" type="slidenum">
              <a:rPr lang="en-US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SzPct val="25000"/>
              </a:pPr>
              <a:t>‹#›</a:t>
            </a:fld>
            <a:endParaRPr lang="en-US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 txBox="1">
            <a:spLocks noGrp="1"/>
          </p:cNvSpPr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82" name="Shape 82"/>
          <p:cNvSpPr txBox="1">
            <a:spLocks noGrp="1"/>
          </p:cNvSpPr>
          <p:nvPr>
            <p:ph type="body" idx="1"/>
          </p:nvPr>
        </p:nvSpPr>
        <p:spPr>
          <a:xfrm rot="5400000">
            <a:off x="541337" y="190500"/>
            <a:ext cx="5851525" cy="60197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buClr>
                <a:schemeClr val="dk1"/>
              </a:buClr>
              <a:buSzPct val="1000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107950" algn="l" rtl="0">
              <a:spcBef>
                <a:spcPts val="560"/>
              </a:spcBef>
              <a:buClr>
                <a:schemeClr val="dk1"/>
              </a:buClr>
              <a:buSzPct val="1000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76200" algn="l" rtl="0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3" name="Shape 8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4" name="Shape 8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5" name="Shape 8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algn="r">
              <a:buSzPct val="25000"/>
            </a:pPr>
            <a:fld id="{00000000-1234-1234-1234-123412341234}" type="slidenum">
              <a:rPr lang="en-US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SzPct val="25000"/>
              </a:pPr>
              <a:t>‹#›</a:t>
            </a:fld>
            <a:endParaRPr lang="en-US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275587-F960-9D46-8486-5E48365C0DB1}" type="datetimeFigureOut">
              <a:rPr lang="en-US" smtClean="0"/>
              <a:pPr/>
              <a:t>3/17/19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DEDA3E-3091-564D-9990-CED2F8748005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7" name="Group 6"/>
          <p:cNvGrpSpPr/>
          <p:nvPr userDrawn="1"/>
        </p:nvGrpSpPr>
        <p:grpSpPr>
          <a:xfrm>
            <a:off x="2" y="6138084"/>
            <a:ext cx="9143999" cy="719917"/>
            <a:chOff x="2" y="6138084"/>
            <a:chExt cx="9143999" cy="719917"/>
          </a:xfrm>
        </p:grpSpPr>
        <p:sp>
          <p:nvSpPr>
            <p:cNvPr id="8" name="Freeform 7"/>
            <p:cNvSpPr/>
            <p:nvPr/>
          </p:nvSpPr>
          <p:spPr>
            <a:xfrm>
              <a:off x="727285" y="6138084"/>
              <a:ext cx="8416716" cy="719916"/>
            </a:xfrm>
            <a:custGeom>
              <a:avLst/>
              <a:gdLst>
                <a:gd name="connsiteX0" fmla="*/ 0 w 9143999"/>
                <a:gd name="connsiteY0" fmla="*/ 0 h 719916"/>
                <a:gd name="connsiteX1" fmla="*/ 9143999 w 9143999"/>
                <a:gd name="connsiteY1" fmla="*/ 0 h 719916"/>
                <a:gd name="connsiteX2" fmla="*/ 9143999 w 9143999"/>
                <a:gd name="connsiteY2" fmla="*/ 0 h 719916"/>
                <a:gd name="connsiteX3" fmla="*/ 9143999 w 9143999"/>
                <a:gd name="connsiteY3" fmla="*/ 719916 h 719916"/>
                <a:gd name="connsiteX4" fmla="*/ 9143999 w 9143999"/>
                <a:gd name="connsiteY4" fmla="*/ 719916 h 719916"/>
                <a:gd name="connsiteX5" fmla="*/ 0 w 9143999"/>
                <a:gd name="connsiteY5" fmla="*/ 719916 h 719916"/>
                <a:gd name="connsiteX6" fmla="*/ 0 w 9143999"/>
                <a:gd name="connsiteY6" fmla="*/ 719916 h 719916"/>
                <a:gd name="connsiteX7" fmla="*/ 0 w 9143999"/>
                <a:gd name="connsiteY7" fmla="*/ 0 h 719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143999" h="719916">
                  <a:moveTo>
                    <a:pt x="0" y="0"/>
                  </a:moveTo>
                  <a:lnTo>
                    <a:pt x="9143999" y="0"/>
                  </a:lnTo>
                  <a:lnTo>
                    <a:pt x="9143999" y="0"/>
                  </a:lnTo>
                  <a:lnTo>
                    <a:pt x="9143999" y="719916"/>
                  </a:lnTo>
                  <a:lnTo>
                    <a:pt x="9143999" y="719916"/>
                  </a:lnTo>
                  <a:lnTo>
                    <a:pt x="0" y="719916"/>
                  </a:lnTo>
                  <a:lnTo>
                    <a:pt x="0" y="719916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31000">
                  <a:schemeClr val="accent3">
                    <a:lumMod val="75000"/>
                  </a:schemeClr>
                </a:gs>
                <a:gs pos="100000">
                  <a:srgbClr val="FFFFFF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dirty="0"/>
                <a:t>													</a:t>
              </a:r>
              <a:r>
                <a:rPr lang="en-US" dirty="0">
                  <a:solidFill>
                    <a:schemeClr val="accent3">
                      <a:lumMod val="75000"/>
                    </a:schemeClr>
                  </a:solidFill>
                </a:rPr>
                <a:t>teacherhead.com</a:t>
              </a:r>
            </a:p>
          </p:txBody>
        </p:sp>
        <p:pic>
          <p:nvPicPr>
            <p:cNvPr id="9" name="Picture 8" descr="teacherhead logo.png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2" y="6138084"/>
              <a:ext cx="727282" cy="719917"/>
            </a:xfrm>
            <a:prstGeom prst="rect">
              <a:avLst/>
            </a:prstGeom>
          </p:spPr>
        </p:pic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3" r:id="rId1"/>
    <p:sldLayoutId id="2147483774" r:id="rId2"/>
    <p:sldLayoutId id="2147483775" r:id="rId3"/>
    <p:sldLayoutId id="2147483776" r:id="rId4"/>
    <p:sldLayoutId id="2147483777" r:id="rId5"/>
    <p:sldLayoutId id="2147483778" r:id="rId6"/>
    <p:sldLayoutId id="2147483779" r:id="rId7"/>
    <p:sldLayoutId id="2147483780" r:id="rId8"/>
    <p:sldLayoutId id="2147483781" r:id="rId9"/>
    <p:sldLayoutId id="2147483782" r:id="rId10"/>
    <p:sldLayoutId id="2147483783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buClr>
                <a:schemeClr val="dk1"/>
              </a:buClr>
              <a:buSzPct val="1000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107950" algn="l" rtl="0">
              <a:spcBef>
                <a:spcPts val="560"/>
              </a:spcBef>
              <a:buClr>
                <a:schemeClr val="dk1"/>
              </a:buClr>
              <a:buSzPct val="1000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76200" algn="l" rtl="0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2" name="Shape 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defTabSz="914400"/>
            <a:endParaRPr kern="0"/>
          </a:p>
        </p:txBody>
      </p:sp>
      <p:sp>
        <p:nvSpPr>
          <p:cNvPr id="13" name="Shape 1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defTabSz="914400"/>
            <a:endParaRPr kern="0"/>
          </a:p>
        </p:txBody>
      </p:sp>
      <p:sp>
        <p:nvSpPr>
          <p:cNvPr id="14" name="Shape 1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algn="r" defTabSz="914400">
              <a:buSzPct val="25000"/>
            </a:pPr>
            <a:fld id="{00000000-1234-1234-1234-123412341234}" type="slidenum">
              <a:rPr lang="en-US" sz="1200" ker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algn="r" defTabSz="914400">
                <a:buSzPct val="25000"/>
              </a:pPr>
              <a:t>‹#›</a:t>
            </a:fld>
            <a:endParaRPr lang="en-US" sz="1200" kern="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" name="Shape 15"/>
          <p:cNvSpPr/>
          <p:nvPr/>
        </p:nvSpPr>
        <p:spPr>
          <a:xfrm>
            <a:off x="727285" y="6138083"/>
            <a:ext cx="8416716" cy="71991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0"/>
                </a:lnTo>
                <a:lnTo>
                  <a:pt x="120000" y="119999"/>
                </a:lnTo>
                <a:lnTo>
                  <a:pt x="120000" y="119999"/>
                </a:lnTo>
                <a:lnTo>
                  <a:pt x="0" y="119999"/>
                </a:lnTo>
                <a:lnTo>
                  <a:pt x="0" y="1199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76923C"/>
              </a:gs>
              <a:gs pos="31000">
                <a:srgbClr val="76923C"/>
              </a:gs>
              <a:gs pos="100000">
                <a:srgbClr val="FFFFFF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39999" dist="23000" dir="5400000" rotWithShape="0">
              <a:srgbClr val="000000">
                <a:alpha val="34901"/>
              </a:srgbClr>
            </a:outerShdw>
          </a:effectLst>
        </p:spPr>
        <p:txBody>
          <a:bodyPr lIns="91425" tIns="45700" rIns="91425" bIns="45700" anchor="ctr" anchorCtr="0">
            <a:noAutofit/>
          </a:bodyPr>
          <a:lstStyle/>
          <a:p>
            <a:pPr defTabSz="914400">
              <a:buSzPct val="25000"/>
            </a:pPr>
            <a:r>
              <a:rPr lang="en-US" kern="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											</a:t>
            </a:r>
            <a:r>
              <a:rPr lang="en-US" kern="0" dirty="0" err="1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teacherhead.com</a:t>
            </a:r>
            <a:endParaRPr lang="en-US" kern="0" dirty="0">
              <a:solidFill>
                <a:srgbClr val="76923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" name="Shape 16" descr="teacherhead logo.png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1" y="6138083"/>
            <a:ext cx="727282" cy="71991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" name="Group 8"/>
          <p:cNvGrpSpPr/>
          <p:nvPr userDrawn="1"/>
        </p:nvGrpSpPr>
        <p:grpSpPr>
          <a:xfrm>
            <a:off x="2" y="6138084"/>
            <a:ext cx="9143999" cy="719917"/>
            <a:chOff x="2" y="6138084"/>
            <a:chExt cx="9143999" cy="719917"/>
          </a:xfrm>
        </p:grpSpPr>
        <p:sp>
          <p:nvSpPr>
            <p:cNvPr id="17" name="Freeform 16"/>
            <p:cNvSpPr/>
            <p:nvPr/>
          </p:nvSpPr>
          <p:spPr>
            <a:xfrm>
              <a:off x="727285" y="6138084"/>
              <a:ext cx="8416716" cy="719916"/>
            </a:xfrm>
            <a:custGeom>
              <a:avLst/>
              <a:gdLst>
                <a:gd name="connsiteX0" fmla="*/ 0 w 9143999"/>
                <a:gd name="connsiteY0" fmla="*/ 0 h 719916"/>
                <a:gd name="connsiteX1" fmla="*/ 9143999 w 9143999"/>
                <a:gd name="connsiteY1" fmla="*/ 0 h 719916"/>
                <a:gd name="connsiteX2" fmla="*/ 9143999 w 9143999"/>
                <a:gd name="connsiteY2" fmla="*/ 0 h 719916"/>
                <a:gd name="connsiteX3" fmla="*/ 9143999 w 9143999"/>
                <a:gd name="connsiteY3" fmla="*/ 719916 h 719916"/>
                <a:gd name="connsiteX4" fmla="*/ 9143999 w 9143999"/>
                <a:gd name="connsiteY4" fmla="*/ 719916 h 719916"/>
                <a:gd name="connsiteX5" fmla="*/ 0 w 9143999"/>
                <a:gd name="connsiteY5" fmla="*/ 719916 h 719916"/>
                <a:gd name="connsiteX6" fmla="*/ 0 w 9143999"/>
                <a:gd name="connsiteY6" fmla="*/ 719916 h 719916"/>
                <a:gd name="connsiteX7" fmla="*/ 0 w 9143999"/>
                <a:gd name="connsiteY7" fmla="*/ 0 h 719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143999" h="719916">
                  <a:moveTo>
                    <a:pt x="0" y="0"/>
                  </a:moveTo>
                  <a:lnTo>
                    <a:pt x="9143999" y="0"/>
                  </a:lnTo>
                  <a:lnTo>
                    <a:pt x="9143999" y="0"/>
                  </a:lnTo>
                  <a:lnTo>
                    <a:pt x="9143999" y="719916"/>
                  </a:lnTo>
                  <a:lnTo>
                    <a:pt x="9143999" y="719916"/>
                  </a:lnTo>
                  <a:lnTo>
                    <a:pt x="0" y="719916"/>
                  </a:lnTo>
                  <a:lnTo>
                    <a:pt x="0" y="719916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31000">
                  <a:schemeClr val="accent3">
                    <a:lumMod val="75000"/>
                  </a:schemeClr>
                </a:gs>
                <a:gs pos="100000">
                  <a:srgbClr val="FFFFFF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2" defTabSz="914400"/>
              <a:r>
                <a:rPr lang="en-US" sz="1400" kern="0" dirty="0">
                  <a:solidFill>
                    <a:srgbClr val="FFFFFF"/>
                  </a:solidFill>
                  <a:sym typeface="Arial"/>
                </a:rPr>
                <a:t>																</a:t>
              </a:r>
              <a:r>
                <a:rPr lang="en-US" sz="1600" kern="0" dirty="0" err="1">
                  <a:solidFill>
                    <a:srgbClr val="9BBB59">
                      <a:lumMod val="75000"/>
                    </a:srgbClr>
                  </a:solidFill>
                  <a:sym typeface="Arial"/>
                </a:rPr>
                <a:t>teacherhead.com</a:t>
              </a:r>
              <a:endParaRPr lang="en-US" sz="1600" kern="0" dirty="0">
                <a:solidFill>
                  <a:srgbClr val="9BBB59">
                    <a:lumMod val="75000"/>
                  </a:srgbClr>
                </a:solidFill>
                <a:sym typeface="Arial"/>
              </a:endParaRPr>
            </a:p>
          </p:txBody>
        </p:sp>
        <p:pic>
          <p:nvPicPr>
            <p:cNvPr id="18" name="Picture 17" descr="teacherhead logo.png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2" y="6138084"/>
              <a:ext cx="727282" cy="71991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7174295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85" r:id="rId1"/>
    <p:sldLayoutId id="2147483786" r:id="rId2"/>
    <p:sldLayoutId id="2147483788" r:id="rId3"/>
    <p:sldLayoutId id="2147483789" r:id="rId4"/>
    <p:sldLayoutId id="2147483790" r:id="rId5"/>
    <p:sldLayoutId id="2147483791" r:id="rId6"/>
    <p:sldLayoutId id="2147483792" r:id="rId7"/>
    <p:sldLayoutId id="2147483793" r:id="rId8"/>
    <p:sldLayoutId id="2147483794" r:id="rId9"/>
    <p:sldLayoutId id="2147483795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7284" y="2095144"/>
            <a:ext cx="4091473" cy="1890638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77933C"/>
                </a:solidFill>
              </a:rPr>
              <a:t>Challenges of School Leadership</a:t>
            </a:r>
            <a:br>
              <a:rPr lang="en-US" b="1" dirty="0">
                <a:solidFill>
                  <a:srgbClr val="77933C"/>
                </a:solidFill>
              </a:rPr>
            </a:br>
            <a:br>
              <a:rPr lang="en-US" b="1" dirty="0">
                <a:solidFill>
                  <a:srgbClr val="77933C"/>
                </a:solidFill>
              </a:rPr>
            </a:br>
            <a:endParaRPr lang="en-US" sz="3600" b="1" dirty="0">
              <a:solidFill>
                <a:srgbClr val="77933C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27284" y="3985783"/>
            <a:ext cx="3947123" cy="1914812"/>
          </a:xfrm>
        </p:spPr>
        <p:txBody>
          <a:bodyPr>
            <a:normAutofit fontScale="55000" lnSpcReduction="20000"/>
          </a:bodyPr>
          <a:lstStyle/>
          <a:p>
            <a:endParaRPr lang="en-US" dirty="0"/>
          </a:p>
          <a:p>
            <a:r>
              <a:rPr lang="en-US" sz="5143" dirty="0"/>
              <a:t>Tom Sherrington</a:t>
            </a:r>
          </a:p>
          <a:p>
            <a:r>
              <a:rPr lang="en-US" sz="5143" dirty="0"/>
              <a:t>@teacherhead</a:t>
            </a:r>
          </a:p>
          <a:p>
            <a:endParaRPr lang="en-US" dirty="0"/>
          </a:p>
          <a:p>
            <a:r>
              <a:rPr lang="en-US" sz="4129" dirty="0" err="1">
                <a:solidFill>
                  <a:schemeClr val="accent3">
                    <a:lumMod val="50000"/>
                  </a:schemeClr>
                </a:solidFill>
              </a:rPr>
              <a:t>teacherhead.com</a:t>
            </a:r>
            <a:r>
              <a:rPr lang="en-US" sz="4129" dirty="0">
                <a:solidFill>
                  <a:schemeClr val="accent3">
                    <a:lumMod val="50000"/>
                  </a:schemeClr>
                </a:solidFill>
              </a:rPr>
              <a:t> 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2" y="6138084"/>
            <a:ext cx="9143999" cy="719917"/>
            <a:chOff x="2" y="6138084"/>
            <a:chExt cx="9143999" cy="719917"/>
          </a:xfrm>
        </p:grpSpPr>
        <p:sp>
          <p:nvSpPr>
            <p:cNvPr id="5" name="Freeform 4"/>
            <p:cNvSpPr/>
            <p:nvPr/>
          </p:nvSpPr>
          <p:spPr>
            <a:xfrm>
              <a:off x="727285" y="6138084"/>
              <a:ext cx="8416716" cy="719916"/>
            </a:xfrm>
            <a:custGeom>
              <a:avLst/>
              <a:gdLst>
                <a:gd name="connsiteX0" fmla="*/ 0 w 9143999"/>
                <a:gd name="connsiteY0" fmla="*/ 0 h 719916"/>
                <a:gd name="connsiteX1" fmla="*/ 9143999 w 9143999"/>
                <a:gd name="connsiteY1" fmla="*/ 0 h 719916"/>
                <a:gd name="connsiteX2" fmla="*/ 9143999 w 9143999"/>
                <a:gd name="connsiteY2" fmla="*/ 0 h 719916"/>
                <a:gd name="connsiteX3" fmla="*/ 9143999 w 9143999"/>
                <a:gd name="connsiteY3" fmla="*/ 719916 h 719916"/>
                <a:gd name="connsiteX4" fmla="*/ 9143999 w 9143999"/>
                <a:gd name="connsiteY4" fmla="*/ 719916 h 719916"/>
                <a:gd name="connsiteX5" fmla="*/ 0 w 9143999"/>
                <a:gd name="connsiteY5" fmla="*/ 719916 h 719916"/>
                <a:gd name="connsiteX6" fmla="*/ 0 w 9143999"/>
                <a:gd name="connsiteY6" fmla="*/ 719916 h 719916"/>
                <a:gd name="connsiteX7" fmla="*/ 0 w 9143999"/>
                <a:gd name="connsiteY7" fmla="*/ 0 h 719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143999" h="719916">
                  <a:moveTo>
                    <a:pt x="0" y="0"/>
                  </a:moveTo>
                  <a:lnTo>
                    <a:pt x="9143999" y="0"/>
                  </a:lnTo>
                  <a:lnTo>
                    <a:pt x="9143999" y="0"/>
                  </a:lnTo>
                  <a:lnTo>
                    <a:pt x="9143999" y="719916"/>
                  </a:lnTo>
                  <a:lnTo>
                    <a:pt x="9143999" y="719916"/>
                  </a:lnTo>
                  <a:lnTo>
                    <a:pt x="0" y="719916"/>
                  </a:lnTo>
                  <a:lnTo>
                    <a:pt x="0" y="719916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31000">
                  <a:schemeClr val="accent3">
                    <a:lumMod val="75000"/>
                  </a:schemeClr>
                </a:gs>
                <a:gs pos="100000">
                  <a:srgbClr val="FFFFFF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dirty="0"/>
                <a:t>													</a:t>
              </a:r>
              <a:r>
                <a:rPr lang="en-US" dirty="0">
                  <a:solidFill>
                    <a:schemeClr val="accent3">
                      <a:lumMod val="75000"/>
                    </a:schemeClr>
                  </a:solidFill>
                </a:rPr>
                <a:t>teacherhead.com</a:t>
              </a:r>
            </a:p>
          </p:txBody>
        </p:sp>
        <p:pic>
          <p:nvPicPr>
            <p:cNvPr id="4" name="Picture 3" descr="teacherhead logo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" y="6138084"/>
              <a:ext cx="727282" cy="719917"/>
            </a:xfrm>
            <a:prstGeom prst="rect">
              <a:avLst/>
            </a:prstGeom>
          </p:spPr>
        </p:pic>
      </p:grpSp>
      <p:pic>
        <p:nvPicPr>
          <p:cNvPr id="9" name="Picture 8" descr="Screen Shot 2017-06-26 at 11.41.0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80149" y="396433"/>
            <a:ext cx="3678791" cy="521061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381000"/>
            <a:ext cx="4013200" cy="762000"/>
          </a:xfrm>
        </p:spPr>
        <p:txBody>
          <a:bodyPr/>
          <a:lstStyle/>
          <a:p>
            <a:pPr algn="l"/>
            <a:r>
              <a:rPr lang="en-US" dirty="0">
                <a:solidFill>
                  <a:schemeClr val="accent2"/>
                </a:solidFill>
              </a:rPr>
              <a:t>Great Leadership</a:t>
            </a:r>
            <a:r>
              <a:rPr lang="en-US" dirty="0">
                <a:solidFill>
                  <a:srgbClr val="FF0000"/>
                </a:solidFill>
              </a:rPr>
              <a:t>:</a:t>
            </a:r>
            <a:r>
              <a:rPr lang="en-US" dirty="0"/>
              <a:t> </a:t>
            </a:r>
          </a:p>
        </p:txBody>
      </p:sp>
      <p:graphicFrame>
        <p:nvGraphicFramePr>
          <p:cNvPr id="6" name="Diagram 5"/>
          <p:cNvGraphicFramePr/>
          <p:nvPr/>
        </p:nvGraphicFramePr>
        <p:xfrm>
          <a:off x="1151992" y="592667"/>
          <a:ext cx="7583487" cy="56472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289435" y="3124200"/>
            <a:ext cx="53085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Delivery </a:t>
            </a:r>
          </a:p>
          <a:p>
            <a:pPr algn="ctr"/>
            <a:r>
              <a:rPr lang="en-US" sz="3600" dirty="0"/>
              <a:t>Quality Assurance</a:t>
            </a:r>
          </a:p>
        </p:txBody>
      </p:sp>
    </p:spTree>
    <p:extLst>
      <p:ext uri="{BB962C8B-B14F-4D97-AF65-F5344CB8AC3E}">
        <p14:creationId xmlns:p14="http://schemas.microsoft.com/office/powerpoint/2010/main" val="1507648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412" y="274638"/>
            <a:ext cx="7598289" cy="1143000"/>
          </a:xfrm>
        </p:spPr>
        <p:txBody>
          <a:bodyPr/>
          <a:lstStyle/>
          <a:p>
            <a:r>
              <a:rPr lang="en-US" dirty="0"/>
              <a:t>Leadership Challenges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5692" y="1663157"/>
            <a:ext cx="5611051" cy="412646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68314C-0319-524F-9829-E9A081D2B7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BCE371-7772-9244-B5BC-C272828689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C968E90-3300-3546-B8A2-40A00B2F58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38597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80533"/>
          </a:xfrm>
        </p:spPr>
        <p:txBody>
          <a:bodyPr/>
          <a:lstStyle/>
          <a:p>
            <a:r>
              <a:rPr lang="en-US" dirty="0"/>
              <a:t>Balancing acts: 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9734" y="880533"/>
            <a:ext cx="3285066" cy="5063069"/>
          </a:xfrm>
          <a:prstGeom prst="roundRect">
            <a:avLst/>
          </a:prstGeom>
          <a:solidFill>
            <a:schemeClr val="tx2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/>
          </a:p>
          <a:p>
            <a:pPr algn="ctr"/>
            <a:r>
              <a:rPr lang="en-US" sz="3200" b="1" dirty="0">
                <a:solidFill>
                  <a:schemeClr val="tx1"/>
                </a:solidFill>
              </a:rPr>
              <a:t>Tight:</a:t>
            </a:r>
          </a:p>
          <a:p>
            <a:pPr algn="ctr"/>
            <a:r>
              <a:rPr lang="en-US" sz="2800" dirty="0">
                <a:solidFill>
                  <a:schemeClr val="tx1"/>
                </a:solidFill>
              </a:rPr>
              <a:t>Directing</a:t>
            </a:r>
          </a:p>
          <a:p>
            <a:pPr algn="ctr"/>
            <a:endParaRPr lang="en-US" sz="2800" dirty="0">
              <a:solidFill>
                <a:schemeClr val="tx1"/>
              </a:solidFill>
            </a:endParaRPr>
          </a:p>
          <a:p>
            <a:pPr algn="ctr"/>
            <a:r>
              <a:rPr lang="en-US" sz="2800" dirty="0">
                <a:solidFill>
                  <a:schemeClr val="tx1"/>
                </a:solidFill>
              </a:rPr>
              <a:t>Controlling</a:t>
            </a:r>
          </a:p>
          <a:p>
            <a:pPr algn="ctr"/>
            <a:endParaRPr lang="en-US" sz="2800" dirty="0">
              <a:solidFill>
                <a:schemeClr val="tx1"/>
              </a:solidFill>
            </a:endParaRPr>
          </a:p>
          <a:p>
            <a:pPr algn="ctr"/>
            <a:r>
              <a:rPr lang="en-US" sz="2800" dirty="0">
                <a:solidFill>
                  <a:schemeClr val="tx1"/>
                </a:solidFill>
              </a:rPr>
              <a:t>Scrutiny </a:t>
            </a:r>
          </a:p>
          <a:p>
            <a:pPr algn="ctr"/>
            <a:endParaRPr lang="en-US" sz="2800" dirty="0">
              <a:solidFill>
                <a:schemeClr val="tx1"/>
              </a:solidFill>
            </a:endParaRPr>
          </a:p>
          <a:p>
            <a:pPr algn="ctr"/>
            <a:r>
              <a:rPr lang="en-US" sz="2800" dirty="0">
                <a:solidFill>
                  <a:schemeClr val="tx1"/>
                </a:solidFill>
              </a:rPr>
              <a:t>Insisting on compliance </a:t>
            </a:r>
          </a:p>
          <a:p>
            <a:endParaRPr lang="en-US" sz="3200" dirty="0"/>
          </a:p>
        </p:txBody>
      </p:sp>
      <p:sp>
        <p:nvSpPr>
          <p:cNvPr id="7" name="Rounded Rectangle 6"/>
          <p:cNvSpPr/>
          <p:nvPr/>
        </p:nvSpPr>
        <p:spPr>
          <a:xfrm>
            <a:off x="5401734" y="880533"/>
            <a:ext cx="3285066" cy="5046133"/>
          </a:xfrm>
          <a:prstGeom prst="roundRect">
            <a:avLst/>
          </a:prstGeom>
          <a:solidFill>
            <a:schemeClr val="tx2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/>
          </a:p>
          <a:p>
            <a:pPr algn="ctr"/>
            <a:r>
              <a:rPr lang="en-US" sz="3200" b="1" dirty="0">
                <a:solidFill>
                  <a:schemeClr val="tx1"/>
                </a:solidFill>
              </a:rPr>
              <a:t>Loose:</a:t>
            </a:r>
          </a:p>
          <a:p>
            <a:pPr algn="ctr"/>
            <a:r>
              <a:rPr lang="en-US" sz="2800" dirty="0">
                <a:solidFill>
                  <a:schemeClr val="tx1"/>
                </a:solidFill>
              </a:rPr>
              <a:t>Building consensus</a:t>
            </a:r>
          </a:p>
          <a:p>
            <a:pPr algn="ctr"/>
            <a:endParaRPr lang="en-US" sz="2800" dirty="0">
              <a:solidFill>
                <a:schemeClr val="tx1"/>
              </a:solidFill>
            </a:endParaRPr>
          </a:p>
          <a:p>
            <a:pPr algn="ctr"/>
            <a:r>
              <a:rPr lang="en-US" sz="2800" dirty="0">
                <a:solidFill>
                  <a:schemeClr val="tx1"/>
                </a:solidFill>
              </a:rPr>
              <a:t>Trust</a:t>
            </a:r>
          </a:p>
          <a:p>
            <a:pPr algn="ctr"/>
            <a:endParaRPr lang="en-US" sz="2800" dirty="0">
              <a:solidFill>
                <a:schemeClr val="tx1"/>
              </a:solidFill>
            </a:endParaRPr>
          </a:p>
          <a:p>
            <a:pPr algn="ctr"/>
            <a:r>
              <a:rPr lang="en-US" sz="2800" dirty="0">
                <a:solidFill>
                  <a:schemeClr val="tx1"/>
                </a:solidFill>
              </a:rPr>
              <a:t>Distributed leadership</a:t>
            </a:r>
          </a:p>
          <a:p>
            <a:pPr algn="ctr"/>
            <a:endParaRPr lang="en-US" sz="2800" dirty="0">
              <a:solidFill>
                <a:schemeClr val="tx1"/>
              </a:solidFill>
            </a:endParaRPr>
          </a:p>
          <a:p>
            <a:pPr algn="ctr"/>
            <a:r>
              <a:rPr lang="en-US" sz="2800" dirty="0">
                <a:solidFill>
                  <a:schemeClr val="tx1"/>
                </a:solidFill>
              </a:rPr>
              <a:t>Giving autonomy</a:t>
            </a:r>
          </a:p>
        </p:txBody>
      </p:sp>
      <p:sp>
        <p:nvSpPr>
          <p:cNvPr id="8" name="Left-Right Arrow 7"/>
          <p:cNvSpPr/>
          <p:nvPr/>
        </p:nvSpPr>
        <p:spPr>
          <a:xfrm>
            <a:off x="3877734" y="3200400"/>
            <a:ext cx="1879600" cy="643467"/>
          </a:xfrm>
          <a:prstGeom prst="left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84016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1200" y="274637"/>
            <a:ext cx="7742901" cy="5802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08065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64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83347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1F2BAD-35BB-1C4B-8F73-3A9E6F477F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CDC674-AC7C-CE40-86F5-B3824A8713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135871A-C5CD-F542-B857-18435DBBF4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5409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905D50-85FA-CF43-BB85-66B83A44A2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00E157-3875-E04F-8834-FC8B1471AD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EB350FF-7D3B-064E-918E-C191F38179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468"/>
            <a:ext cx="9144000" cy="6853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4142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81566A-57A0-A84C-AFD4-BEA1961DEA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A26E7A-A405-C749-8645-A7B7A634AC9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FC0EEE5-9CC5-054A-A771-DB178C0CB3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31744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46137"/>
            <a:ext cx="9144000" cy="6604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/>
          <a:lstStyle/>
          <a:p>
            <a:r>
              <a:rPr lang="en-US" dirty="0"/>
              <a:t>Relentless optimism. Yes, we can!</a:t>
            </a:r>
          </a:p>
        </p:txBody>
      </p:sp>
    </p:spTree>
    <p:extLst>
      <p:ext uri="{BB962C8B-B14F-4D97-AF65-F5344CB8AC3E}">
        <p14:creationId xmlns:p14="http://schemas.microsoft.com/office/powerpoint/2010/main" val="10924444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0378BD-0E88-C04D-AF77-85E94549DA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340346-503C-0B4C-B2B2-5F4114D0EF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BD55DB5-73EA-8045-B45C-C72867ACE9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75660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88E2D2-A184-2343-AA72-D6F01DE853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C5F2DB-783F-BE49-89BC-A6B5005940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3BC74D0-EFE1-8D4B-892F-E64CD1B341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91167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" y="981224"/>
            <a:ext cx="4764322" cy="1890638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77933C"/>
                </a:solidFill>
              </a:rPr>
              <a:t>Thank You! </a:t>
            </a:r>
            <a:endParaRPr lang="en-US" sz="3556" b="1" dirty="0">
              <a:solidFill>
                <a:srgbClr val="77933C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3000524"/>
            <a:ext cx="4062090" cy="2270412"/>
          </a:xfrm>
        </p:spPr>
        <p:txBody>
          <a:bodyPr>
            <a:normAutofit fontScale="70000" lnSpcReduction="20000"/>
          </a:bodyPr>
          <a:lstStyle/>
          <a:p>
            <a:endParaRPr lang="en-US" dirty="0"/>
          </a:p>
          <a:p>
            <a:r>
              <a:rPr lang="en-US" sz="5143" dirty="0"/>
              <a:t>Tom Sherrington</a:t>
            </a:r>
          </a:p>
          <a:p>
            <a:r>
              <a:rPr lang="en-US" sz="5143" dirty="0"/>
              <a:t>@teacherhead</a:t>
            </a:r>
          </a:p>
          <a:p>
            <a:endParaRPr lang="en-US" dirty="0"/>
          </a:p>
          <a:p>
            <a:r>
              <a:rPr lang="en-US" sz="4129" dirty="0" err="1">
                <a:solidFill>
                  <a:schemeClr val="accent3">
                    <a:lumMod val="50000"/>
                  </a:schemeClr>
                </a:solidFill>
              </a:rPr>
              <a:t>teacherhead.com</a:t>
            </a:r>
            <a:r>
              <a:rPr lang="en-US" sz="4129" dirty="0">
                <a:solidFill>
                  <a:schemeClr val="accent3">
                    <a:lumMod val="50000"/>
                  </a:schemeClr>
                </a:solidFill>
              </a:rPr>
              <a:t> 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2" y="6138084"/>
            <a:ext cx="9143999" cy="719917"/>
            <a:chOff x="2" y="6138084"/>
            <a:chExt cx="9143999" cy="719917"/>
          </a:xfrm>
        </p:grpSpPr>
        <p:sp>
          <p:nvSpPr>
            <p:cNvPr id="5" name="Freeform 4"/>
            <p:cNvSpPr/>
            <p:nvPr/>
          </p:nvSpPr>
          <p:spPr>
            <a:xfrm>
              <a:off x="727285" y="6138084"/>
              <a:ext cx="8416716" cy="719916"/>
            </a:xfrm>
            <a:custGeom>
              <a:avLst/>
              <a:gdLst>
                <a:gd name="connsiteX0" fmla="*/ 0 w 9143999"/>
                <a:gd name="connsiteY0" fmla="*/ 0 h 719916"/>
                <a:gd name="connsiteX1" fmla="*/ 9143999 w 9143999"/>
                <a:gd name="connsiteY1" fmla="*/ 0 h 719916"/>
                <a:gd name="connsiteX2" fmla="*/ 9143999 w 9143999"/>
                <a:gd name="connsiteY2" fmla="*/ 0 h 719916"/>
                <a:gd name="connsiteX3" fmla="*/ 9143999 w 9143999"/>
                <a:gd name="connsiteY3" fmla="*/ 719916 h 719916"/>
                <a:gd name="connsiteX4" fmla="*/ 9143999 w 9143999"/>
                <a:gd name="connsiteY4" fmla="*/ 719916 h 719916"/>
                <a:gd name="connsiteX5" fmla="*/ 0 w 9143999"/>
                <a:gd name="connsiteY5" fmla="*/ 719916 h 719916"/>
                <a:gd name="connsiteX6" fmla="*/ 0 w 9143999"/>
                <a:gd name="connsiteY6" fmla="*/ 719916 h 719916"/>
                <a:gd name="connsiteX7" fmla="*/ 0 w 9143999"/>
                <a:gd name="connsiteY7" fmla="*/ 0 h 719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143999" h="719916">
                  <a:moveTo>
                    <a:pt x="0" y="0"/>
                  </a:moveTo>
                  <a:lnTo>
                    <a:pt x="9143999" y="0"/>
                  </a:lnTo>
                  <a:lnTo>
                    <a:pt x="9143999" y="0"/>
                  </a:lnTo>
                  <a:lnTo>
                    <a:pt x="9143999" y="719916"/>
                  </a:lnTo>
                  <a:lnTo>
                    <a:pt x="9143999" y="719916"/>
                  </a:lnTo>
                  <a:lnTo>
                    <a:pt x="0" y="719916"/>
                  </a:lnTo>
                  <a:lnTo>
                    <a:pt x="0" y="719916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31000">
                  <a:schemeClr val="accent3">
                    <a:lumMod val="75000"/>
                  </a:schemeClr>
                </a:gs>
                <a:gs pos="100000">
                  <a:srgbClr val="FFFFFF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dirty="0"/>
                <a:t>													</a:t>
              </a:r>
              <a:r>
                <a:rPr lang="en-US" dirty="0">
                  <a:solidFill>
                    <a:schemeClr val="accent3">
                      <a:lumMod val="75000"/>
                    </a:schemeClr>
                  </a:solidFill>
                </a:rPr>
                <a:t>teacherhead.com</a:t>
              </a:r>
            </a:p>
          </p:txBody>
        </p:sp>
        <p:pic>
          <p:nvPicPr>
            <p:cNvPr id="4" name="Picture 3" descr="teacherhead logo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" y="6138084"/>
              <a:ext cx="727282" cy="719917"/>
            </a:xfrm>
            <a:prstGeom prst="rect">
              <a:avLst/>
            </a:prstGeom>
          </p:spPr>
        </p:pic>
      </p:grpSp>
      <p:pic>
        <p:nvPicPr>
          <p:cNvPr id="10" name="Picture 9" descr="Screen Shot 2017-06-15 at 17.24.1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3089" y="890662"/>
            <a:ext cx="4562829" cy="4862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6524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4988</TotalTime>
  <Words>62</Words>
  <Application>Microsoft Macintosh PowerPoint</Application>
  <PresentationFormat>On-screen Show (4:3)</PresentationFormat>
  <Paragraphs>43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Office Theme</vt:lpstr>
      <vt:lpstr>1_Office Theme</vt:lpstr>
      <vt:lpstr>Challenges of School Leadership  </vt:lpstr>
      <vt:lpstr>Great Leadership: </vt:lpstr>
      <vt:lpstr>Leadership Challenges</vt:lpstr>
      <vt:lpstr>PowerPoint Presentation</vt:lpstr>
      <vt:lpstr>Balancing acts: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Relentless optimism. Yes, we can!</vt:lpstr>
      <vt:lpstr>PowerPoint Presentation</vt:lpstr>
      <vt:lpstr>PowerPoint Presentation</vt:lpstr>
      <vt:lpstr>Thank You!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Raising Attainment through Stretch and Challenge</dc:title>
  <dc:creator>Tom  Sherrington</dc:creator>
  <cp:lastModifiedBy>Tom Sherrington</cp:lastModifiedBy>
  <cp:revision>71</cp:revision>
  <dcterms:created xsi:type="dcterms:W3CDTF">2017-09-27T22:49:51Z</dcterms:created>
  <dcterms:modified xsi:type="dcterms:W3CDTF">2019-03-17T17:18:13Z</dcterms:modified>
</cp:coreProperties>
</file>