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104" y="-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0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6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3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7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7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7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3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90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0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2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C0355-FAE9-8643-A188-78437C6B354A}" type="datetimeFigureOut">
              <a:rPr lang="en-US" smtClean="0"/>
              <a:t>22/02/2014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EFA2D-5140-9D4D-891D-654790D8C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6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520" y="-1"/>
            <a:ext cx="9232897" cy="3278910"/>
          </a:xfrm>
          <a:prstGeom prst="rect">
            <a:avLst/>
          </a:prstGeom>
        </p:spPr>
      </p:pic>
      <p:pic>
        <p:nvPicPr>
          <p:cNvPr id="6" name="Picture 5" descr="Screen shot 2014-02-22 at 17.14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862" y="2724727"/>
            <a:ext cx="9423862" cy="41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2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xmlns:p14="http://schemas.microsoft.com/office/powerpoint/2010/main" spd="med" advClick="0" advTm="1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4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5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2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2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7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2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6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5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900" y="0"/>
            <a:ext cx="488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5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xmlns:p14="http://schemas.microsoft.com/office/powerpoint/2010/main" spd="med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People Are Gay. Get Over It</dc:title>
  <dc:subject/>
  <dc:creator>Tom  Sherrington</dc:creator>
  <cp:keywords/>
  <dc:description/>
  <cp:lastModifiedBy>Tom  Sherrington</cp:lastModifiedBy>
  <cp:revision>7</cp:revision>
  <dcterms:created xsi:type="dcterms:W3CDTF">2014-02-22T17:13:19Z</dcterms:created>
  <dcterms:modified xsi:type="dcterms:W3CDTF">2014-02-22T17:46:41Z</dcterms:modified>
  <cp:category/>
</cp:coreProperties>
</file>