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22" r:id="rId1"/>
    <p:sldMasterId id="2147483839" r:id="rId2"/>
    <p:sldMasterId id="2147483848" r:id="rId3"/>
  </p:sldMasterIdLst>
  <p:handoutMasterIdLst>
    <p:handoutMasterId r:id="rId40"/>
  </p:handoutMasterIdLst>
  <p:sldIdLst>
    <p:sldId id="256" r:id="rId4"/>
    <p:sldId id="311" r:id="rId5"/>
    <p:sldId id="315" r:id="rId6"/>
    <p:sldId id="316" r:id="rId7"/>
    <p:sldId id="320" r:id="rId8"/>
    <p:sldId id="323" r:id="rId9"/>
    <p:sldId id="319" r:id="rId10"/>
    <p:sldId id="317" r:id="rId11"/>
    <p:sldId id="321" r:id="rId12"/>
    <p:sldId id="286" r:id="rId13"/>
    <p:sldId id="287" r:id="rId14"/>
    <p:sldId id="312" r:id="rId15"/>
    <p:sldId id="313" r:id="rId16"/>
    <p:sldId id="308" r:id="rId17"/>
    <p:sldId id="309" r:id="rId18"/>
    <p:sldId id="310" r:id="rId19"/>
    <p:sldId id="314" r:id="rId20"/>
    <p:sldId id="322" r:id="rId21"/>
    <p:sldId id="785" r:id="rId22"/>
    <p:sldId id="786" r:id="rId23"/>
    <p:sldId id="771" r:id="rId24"/>
    <p:sldId id="739" r:id="rId25"/>
    <p:sldId id="740" r:id="rId26"/>
    <p:sldId id="707" r:id="rId27"/>
    <p:sldId id="787" r:id="rId28"/>
    <p:sldId id="708" r:id="rId29"/>
    <p:sldId id="789" r:id="rId30"/>
    <p:sldId id="788" r:id="rId31"/>
    <p:sldId id="790" r:id="rId32"/>
    <p:sldId id="326" r:id="rId33"/>
    <p:sldId id="675" r:id="rId34"/>
    <p:sldId id="676" r:id="rId35"/>
    <p:sldId id="677" r:id="rId36"/>
    <p:sldId id="678" r:id="rId37"/>
    <p:sldId id="324" r:id="rId38"/>
    <p:sldId id="784" r:id="rId3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clrMode="gray" frameSlides="1"/>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6739" autoAdjust="0"/>
    <p:restoredTop sz="50000" autoAdjust="0"/>
  </p:normalViewPr>
  <p:slideViewPr>
    <p:cSldViewPr snapToGrid="0" snapToObjects="1">
      <p:cViewPr varScale="1">
        <p:scale>
          <a:sx n="115" d="100"/>
          <a:sy n="115" d="100"/>
        </p:scale>
        <p:origin x="1352" y="200"/>
      </p:cViewPr>
      <p:guideLst>
        <p:guide orient="horz" pos="2160"/>
        <p:guide pos="2880"/>
      </p:guideLst>
    </p:cSldViewPr>
  </p:slideViewPr>
  <p:notesTextViewPr>
    <p:cViewPr>
      <p:scale>
        <a:sx n="100" d="100"/>
        <a:sy n="100" d="100"/>
      </p:scale>
      <p:origin x="0" y="0"/>
    </p:cViewPr>
  </p:notesTextViewPr>
  <p:sorterViewPr>
    <p:cViewPr>
      <p:scale>
        <a:sx n="120" d="100"/>
        <a:sy n="12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viewProps" Target="view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handoutMaster" Target="handoutMasters/handout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theme" Target="theme/theme1.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3BB16656-4838-204B-9FA6-B051E608A7B9}" type="datetimeFigureOut">
              <a:rPr lang="en-US" smtClean="0"/>
              <a:pPr/>
              <a:t>7/24/18</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3E6662D-54B7-D140-A607-802963FA8A2C}" type="slidenum">
              <a:rPr lang="en-US" smtClean="0"/>
              <a:pPr/>
              <a:t>‹#›</a:t>
            </a:fld>
            <a:endParaRPr lang="en-US"/>
          </a:p>
        </p:txBody>
      </p:sp>
    </p:spTree>
    <p:extLst>
      <p:ext uri="{BB962C8B-B14F-4D97-AF65-F5344CB8AC3E}">
        <p14:creationId xmlns:p14="http://schemas.microsoft.com/office/powerpoint/2010/main" val="3063425174"/>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14.png"/></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Overlay-TitleSlide.png"/>
          <p:cNvPicPr>
            <a:picLocks noChangeAspect="1"/>
          </p:cNvPicPr>
          <p:nvPr/>
        </p:nvPicPr>
        <p:blipFill>
          <a:blip r:embed="rId2"/>
          <a:stretch>
            <a:fillRect/>
          </a:stretch>
        </p:blipFill>
        <p:spPr>
          <a:xfrm>
            <a:off x="158367" y="187452"/>
            <a:ext cx="8827266" cy="6483096"/>
          </a:xfrm>
          <a:prstGeom prst="rect">
            <a:avLst/>
          </a:prstGeom>
        </p:spPr>
      </p:pic>
      <p:sp>
        <p:nvSpPr>
          <p:cNvPr id="6" name="Slide Number Placeholder 5"/>
          <p:cNvSpPr>
            <a:spLocks noGrp="1"/>
          </p:cNvSpPr>
          <p:nvPr>
            <p:ph type="sldNum" sz="quarter" idx="12"/>
          </p:nvPr>
        </p:nvSpPr>
        <p:spPr/>
        <p:txBody>
          <a:bodyPr/>
          <a:lstStyle/>
          <a:p>
            <a:fld id="{9648F39E-9C37-485F-AC97-16BB4BDF9F49}" type="slidenum">
              <a:rPr kumimoji="0" lang="en-US" smtClean="0"/>
              <a:pPr/>
              <a:t>‹#›</a:t>
            </a:fld>
            <a:endParaRPr kumimoji="0" lang="en-US"/>
          </a:p>
        </p:txBody>
      </p:sp>
      <p:sp>
        <p:nvSpPr>
          <p:cNvPr id="2" name="Title 1"/>
          <p:cNvSpPr>
            <a:spLocks noGrp="1"/>
          </p:cNvSpPr>
          <p:nvPr>
            <p:ph type="ctrTitle"/>
          </p:nvPr>
        </p:nvSpPr>
        <p:spPr>
          <a:xfrm>
            <a:off x="1600200" y="2492375"/>
            <a:ext cx="6762749" cy="1470025"/>
          </a:xfrm>
        </p:spPr>
        <p:txBody>
          <a:bodyPr/>
          <a:lstStyle>
            <a:lvl1pPr algn="r">
              <a:defRPr sz="4400"/>
            </a:lvl1pPr>
          </a:lstStyle>
          <a:p>
            <a:r>
              <a:rPr lang="en-GB"/>
              <a:t>Click to edit Master title style</a:t>
            </a:r>
            <a:endParaRPr/>
          </a:p>
        </p:txBody>
      </p:sp>
      <p:sp>
        <p:nvSpPr>
          <p:cNvPr id="3" name="Subtitle 2"/>
          <p:cNvSpPr>
            <a:spLocks noGrp="1"/>
          </p:cNvSpPr>
          <p:nvPr>
            <p:ph type="subTitle" idx="1"/>
          </p:nvPr>
        </p:nvSpPr>
        <p:spPr>
          <a:xfrm>
            <a:off x="1600201" y="3966882"/>
            <a:ext cx="6762749" cy="1752600"/>
          </a:xfrm>
        </p:spPr>
        <p:txBody>
          <a:bodyPr>
            <a:normAutofit/>
          </a:bodyPr>
          <a:lstStyle>
            <a:lvl1pPr marL="0" indent="0" algn="r">
              <a:spcBef>
                <a:spcPts val="600"/>
              </a:spcBef>
              <a:buNone/>
              <a:defRPr sz="1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a:p>
        </p:txBody>
      </p:sp>
      <p:sp>
        <p:nvSpPr>
          <p:cNvPr id="4" name="Date Placeholder 3"/>
          <p:cNvSpPr>
            <a:spLocks noGrp="1"/>
          </p:cNvSpPr>
          <p:nvPr>
            <p:ph type="dt" sz="half" idx="10"/>
          </p:nvPr>
        </p:nvSpPr>
        <p:spPr/>
        <p:txBody>
          <a:bodyPr/>
          <a:lstStyle/>
          <a:p>
            <a:fld id="{D7C3A134-F1C3-464B-BF47-54DC2DE08F52}" type="datetimeFigureOut">
              <a:rPr lang="en-US" smtClean="0"/>
              <a:pPr/>
              <a:t>7/24/18</a:t>
            </a:fld>
            <a:endParaRPr lang="en-US"/>
          </a:p>
        </p:txBody>
      </p:sp>
      <p:sp>
        <p:nvSpPr>
          <p:cNvPr id="5" name="Footer Placeholder 4"/>
          <p:cNvSpPr>
            <a:spLocks noGrp="1"/>
          </p:cNvSpPr>
          <p:nvPr>
            <p:ph type="ftr" sz="quarter" idx="11"/>
          </p:nvPr>
        </p:nvSpPr>
        <p:spPr/>
        <p:txBody>
          <a:bodyPr/>
          <a:lstStyle/>
          <a:p>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8" name="Picture 7"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Title 1"/>
          <p:cNvSpPr>
            <a:spLocks noGrp="1"/>
          </p:cNvSpPr>
          <p:nvPr>
            <p:ph type="title"/>
          </p:nvPr>
        </p:nvSpPr>
        <p:spPr/>
        <p:txBody>
          <a:bodyPr/>
          <a:lstStyle/>
          <a:p>
            <a:r>
              <a:rPr lang="en-GB"/>
              <a:t>Click to edit Master title style</a:t>
            </a:r>
            <a:endParaRPr/>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a:p>
        </p:txBody>
      </p:sp>
      <p:sp>
        <p:nvSpPr>
          <p:cNvPr id="4" name="Date Placeholder 3"/>
          <p:cNvSpPr>
            <a:spLocks noGrp="1"/>
          </p:cNvSpPr>
          <p:nvPr>
            <p:ph type="dt" sz="half" idx="10"/>
          </p:nvPr>
        </p:nvSpPr>
        <p:spPr/>
        <p:txBody>
          <a:bodyPr/>
          <a:lstStyle/>
          <a:p>
            <a:fld id="{794F729C-E76E-1044-BAB6-EEA3EF382299}" type="datetimeFigureOut">
              <a:rPr lang="en-US" smtClean="0"/>
              <a:pPr/>
              <a:t>7/24/18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720BAB-5CBC-E744-8E36-0C13E0A32D3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8" name="Picture 7" descr="Overlay-SectionHeader.png"/>
          <p:cNvPicPr>
            <a:picLocks noChangeAspect="1"/>
          </p:cNvPicPr>
          <p:nvPr/>
        </p:nvPicPr>
        <p:blipFill>
          <a:blip r:embed="rId2"/>
          <a:stretch>
            <a:fillRect/>
          </a:stretch>
        </p:blipFill>
        <p:spPr>
          <a:xfrm>
            <a:off x="158367" y="187452"/>
            <a:ext cx="8827266" cy="6483096"/>
          </a:xfrm>
          <a:prstGeom prst="rect">
            <a:avLst/>
          </a:prstGeom>
        </p:spPr>
      </p:pic>
      <p:sp>
        <p:nvSpPr>
          <p:cNvPr id="2" name="Title 1"/>
          <p:cNvSpPr>
            <a:spLocks noGrp="1"/>
          </p:cNvSpPr>
          <p:nvPr>
            <p:ph type="title"/>
          </p:nvPr>
        </p:nvSpPr>
        <p:spPr>
          <a:xfrm>
            <a:off x="779463" y="2591360"/>
            <a:ext cx="7583487" cy="1362075"/>
          </a:xfrm>
        </p:spPr>
        <p:txBody>
          <a:bodyPr anchor="b" anchorCtr="0">
            <a:noAutofit/>
          </a:bodyPr>
          <a:lstStyle>
            <a:lvl1pPr algn="l">
              <a:defRPr sz="4400" b="1" cap="none" baseline="0">
                <a:solidFill>
                  <a:schemeClr val="bg1"/>
                </a:solidFill>
              </a:defRPr>
            </a:lvl1pPr>
          </a:lstStyle>
          <a:p>
            <a:r>
              <a:rPr lang="en-GB"/>
              <a:t>Click to edit Master title style</a:t>
            </a:r>
            <a:endParaRPr/>
          </a:p>
        </p:txBody>
      </p:sp>
      <p:sp>
        <p:nvSpPr>
          <p:cNvPr id="3" name="Text Placeholder 2"/>
          <p:cNvSpPr>
            <a:spLocks noGrp="1"/>
          </p:cNvSpPr>
          <p:nvPr>
            <p:ph type="body" idx="1"/>
          </p:nvPr>
        </p:nvSpPr>
        <p:spPr>
          <a:xfrm>
            <a:off x="779463" y="3950354"/>
            <a:ext cx="7583487" cy="1500187"/>
          </a:xfrm>
        </p:spPr>
        <p:txBody>
          <a:bodyPr anchor="t" anchorCtr="0"/>
          <a:lstStyle>
            <a:lvl1pPr marL="0" indent="0" algn="l">
              <a:spcBef>
                <a:spcPts val="600"/>
              </a:spcBef>
              <a:buNone/>
              <a:defRPr sz="2000" cap="none" baseline="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D7C3A134-F1C3-464B-BF47-54DC2DE08F52}" type="datetimeFigureOut">
              <a:rPr lang="en-US" smtClean="0"/>
              <a:pPr/>
              <a:t>7/24/18</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48F39E-9C37-485F-AC97-16BB4BDF9F49}" type="slidenum">
              <a:rPr kumimoji="0" lang="en-US" smtClean="0"/>
              <a:pPr/>
              <a:t>‹#›</a:t>
            </a:fld>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9" name="Picture 8"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Title 1"/>
          <p:cNvSpPr>
            <a:spLocks noGrp="1"/>
          </p:cNvSpPr>
          <p:nvPr>
            <p:ph type="title"/>
          </p:nvPr>
        </p:nvSpPr>
        <p:spPr/>
        <p:txBody>
          <a:bodyPr/>
          <a:lstStyle/>
          <a:p>
            <a:r>
              <a:rPr lang="en-GB"/>
              <a:t>Click to edit Master title style</a:t>
            </a:r>
            <a:endParaRPr/>
          </a:p>
        </p:txBody>
      </p:sp>
      <p:sp>
        <p:nvSpPr>
          <p:cNvPr id="3" name="Content Placeholder 2"/>
          <p:cNvSpPr>
            <a:spLocks noGrp="1"/>
          </p:cNvSpPr>
          <p:nvPr>
            <p:ph sz="half" idx="1"/>
          </p:nvPr>
        </p:nvSpPr>
        <p:spPr>
          <a:xfrm>
            <a:off x="779462" y="1828800"/>
            <a:ext cx="3657600" cy="4219575"/>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a:p>
        </p:txBody>
      </p:sp>
      <p:sp>
        <p:nvSpPr>
          <p:cNvPr id="4" name="Content Placeholder 3"/>
          <p:cNvSpPr>
            <a:spLocks noGrp="1"/>
          </p:cNvSpPr>
          <p:nvPr>
            <p:ph sz="half" idx="2"/>
          </p:nvPr>
        </p:nvSpPr>
        <p:spPr>
          <a:xfrm>
            <a:off x="4688541" y="1828800"/>
            <a:ext cx="3657600" cy="4219575"/>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a:p>
        </p:txBody>
      </p:sp>
      <p:sp>
        <p:nvSpPr>
          <p:cNvPr id="5" name="Date Placeholder 4"/>
          <p:cNvSpPr>
            <a:spLocks noGrp="1"/>
          </p:cNvSpPr>
          <p:nvPr>
            <p:ph type="dt" sz="half" idx="10"/>
          </p:nvPr>
        </p:nvSpPr>
        <p:spPr/>
        <p:txBody>
          <a:bodyPr/>
          <a:lstStyle/>
          <a:p>
            <a:fld id="{794F729C-E76E-1044-BAB6-EEA3EF382299}" type="datetimeFigureOut">
              <a:rPr lang="en-US" smtClean="0"/>
              <a:pPr/>
              <a:t>7/24/18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7720BAB-5CBC-E744-8E36-0C13E0A32D3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4" name="Picture 13"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Title 1"/>
          <p:cNvSpPr>
            <a:spLocks noGrp="1"/>
          </p:cNvSpPr>
          <p:nvPr>
            <p:ph type="title"/>
          </p:nvPr>
        </p:nvSpPr>
        <p:spPr>
          <a:xfrm>
            <a:off x="779463" y="381000"/>
            <a:ext cx="7583487" cy="1044388"/>
          </a:xfrm>
        </p:spPr>
        <p:txBody>
          <a:bodyPr/>
          <a:lstStyle>
            <a:lvl1pPr>
              <a:defRPr/>
            </a:lvl1pPr>
          </a:lstStyle>
          <a:p>
            <a:r>
              <a:rPr lang="en-GB"/>
              <a:t>Click to edit Master title style</a:t>
            </a:r>
            <a:endParaRPr/>
          </a:p>
        </p:txBody>
      </p:sp>
      <p:sp>
        <p:nvSpPr>
          <p:cNvPr id="3" name="Text Placeholder 2"/>
          <p:cNvSpPr>
            <a:spLocks noGrp="1"/>
          </p:cNvSpPr>
          <p:nvPr>
            <p:ph type="body" idx="1"/>
          </p:nvPr>
        </p:nvSpPr>
        <p:spPr>
          <a:xfrm>
            <a:off x="779463" y="1438835"/>
            <a:ext cx="3657600" cy="789828"/>
          </a:xfrm>
        </p:spPr>
        <p:txBody>
          <a:bodyPr anchor="b">
            <a:noAutofit/>
          </a:bodyPr>
          <a:lstStyle>
            <a:lvl1pPr marL="0" indent="0" algn="ctr">
              <a:lnSpc>
                <a:spcPts val="3000"/>
              </a:lnSpc>
              <a:spcBef>
                <a:spcPts val="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779463" y="2362199"/>
            <a:ext cx="3657600" cy="3686175"/>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a:p>
        </p:txBody>
      </p:sp>
      <p:sp>
        <p:nvSpPr>
          <p:cNvPr id="5" name="Text Placeholder 4"/>
          <p:cNvSpPr>
            <a:spLocks noGrp="1"/>
          </p:cNvSpPr>
          <p:nvPr>
            <p:ph type="body" sz="quarter" idx="3"/>
          </p:nvPr>
        </p:nvSpPr>
        <p:spPr>
          <a:xfrm>
            <a:off x="4705350" y="1438835"/>
            <a:ext cx="3657600" cy="789828"/>
          </a:xfrm>
        </p:spPr>
        <p:txBody>
          <a:bodyPr anchor="b">
            <a:noAutofit/>
          </a:bodyPr>
          <a:lstStyle>
            <a:lvl1pPr marL="0" indent="0" algn="ctr">
              <a:lnSpc>
                <a:spcPts val="3000"/>
              </a:lnSpc>
              <a:spcBef>
                <a:spcPts val="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705350" y="2362199"/>
            <a:ext cx="3657600" cy="3686175"/>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a:p>
        </p:txBody>
      </p:sp>
      <p:sp>
        <p:nvSpPr>
          <p:cNvPr id="7" name="Date Placeholder 6"/>
          <p:cNvSpPr>
            <a:spLocks noGrp="1"/>
          </p:cNvSpPr>
          <p:nvPr>
            <p:ph type="dt" sz="half" idx="10"/>
          </p:nvPr>
        </p:nvSpPr>
        <p:spPr/>
        <p:txBody>
          <a:bodyPr/>
          <a:lstStyle/>
          <a:p>
            <a:fld id="{794F729C-E76E-1044-BAB6-EEA3EF382299}" type="datetimeFigureOut">
              <a:rPr lang="en-US" smtClean="0"/>
              <a:pPr/>
              <a:t>7/24/18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7720BAB-5CBC-E744-8E36-0C13E0A32D38}" type="slidenum">
              <a:rPr lang="en-US" smtClean="0"/>
              <a:pPr/>
              <a:t>‹#›</a:t>
            </a:fld>
            <a:endParaRPr lang="en-US"/>
          </a:p>
        </p:txBody>
      </p:sp>
      <p:cxnSp>
        <p:nvCxnSpPr>
          <p:cNvPr id="12" name="Straight Connector 11"/>
          <p:cNvCxnSpPr/>
          <p:nvPr/>
        </p:nvCxnSpPr>
        <p:spPr>
          <a:xfrm>
            <a:off x="874059" y="2286000"/>
            <a:ext cx="3563003" cy="158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815840" y="2286000"/>
            <a:ext cx="3566160" cy="158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874059" y="2286000"/>
            <a:ext cx="3563003" cy="158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4815840" y="2286000"/>
            <a:ext cx="3566160" cy="158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pic>
        <p:nvPicPr>
          <p:cNvPr id="9" name="Picture 8"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Title 1"/>
          <p:cNvSpPr>
            <a:spLocks noGrp="1"/>
          </p:cNvSpPr>
          <p:nvPr>
            <p:ph type="title"/>
          </p:nvPr>
        </p:nvSpPr>
        <p:spPr/>
        <p:txBody>
          <a:bodyPr/>
          <a:lstStyle/>
          <a:p>
            <a:r>
              <a:rPr lang="en-GB"/>
              <a:t>Click to edit Master title style</a:t>
            </a:r>
            <a:endParaRPr/>
          </a:p>
        </p:txBody>
      </p:sp>
      <p:sp>
        <p:nvSpPr>
          <p:cNvPr id="3" name="Content Placeholder 2"/>
          <p:cNvSpPr>
            <a:spLocks noGrp="1"/>
          </p:cNvSpPr>
          <p:nvPr>
            <p:ph sz="half" idx="1"/>
          </p:nvPr>
        </p:nvSpPr>
        <p:spPr>
          <a:xfrm>
            <a:off x="779462" y="1828801"/>
            <a:ext cx="7585076"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a:p>
        </p:txBody>
      </p:sp>
      <p:sp>
        <p:nvSpPr>
          <p:cNvPr id="5" name="Date Placeholder 4"/>
          <p:cNvSpPr>
            <a:spLocks noGrp="1"/>
          </p:cNvSpPr>
          <p:nvPr>
            <p:ph type="dt" sz="half" idx="10"/>
          </p:nvPr>
        </p:nvSpPr>
        <p:spPr/>
        <p:txBody>
          <a:bodyPr/>
          <a:lstStyle/>
          <a:p>
            <a:fld id="{794F729C-E76E-1044-BAB6-EEA3EF382299}" type="datetimeFigureOut">
              <a:rPr lang="en-US" smtClean="0"/>
              <a:pPr/>
              <a:t>7/24/18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7720BAB-5CBC-E744-8E36-0C13E0A32D38}" type="slidenum">
              <a:rPr lang="en-US" smtClean="0"/>
              <a:pPr/>
              <a:t>‹#›</a:t>
            </a:fld>
            <a:endParaRPr lang="en-US"/>
          </a:p>
        </p:txBody>
      </p:sp>
      <p:sp>
        <p:nvSpPr>
          <p:cNvPr id="10" name="Content Placeholder 2"/>
          <p:cNvSpPr>
            <a:spLocks noGrp="1"/>
          </p:cNvSpPr>
          <p:nvPr>
            <p:ph sz="half" idx="13"/>
          </p:nvPr>
        </p:nvSpPr>
        <p:spPr>
          <a:xfrm>
            <a:off x="779462" y="3991816"/>
            <a:ext cx="7585076"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pic>
        <p:nvPicPr>
          <p:cNvPr id="9" name="Picture 8"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Title 1"/>
          <p:cNvSpPr>
            <a:spLocks noGrp="1"/>
          </p:cNvSpPr>
          <p:nvPr>
            <p:ph type="title"/>
          </p:nvPr>
        </p:nvSpPr>
        <p:spPr/>
        <p:txBody>
          <a:bodyPr/>
          <a:lstStyle/>
          <a:p>
            <a:r>
              <a:rPr lang="en-GB"/>
              <a:t>Click to edit Master title style</a:t>
            </a:r>
            <a:endParaRPr/>
          </a:p>
        </p:txBody>
      </p:sp>
      <p:sp>
        <p:nvSpPr>
          <p:cNvPr id="3" name="Content Placeholder 2"/>
          <p:cNvSpPr>
            <a:spLocks noGrp="1"/>
          </p:cNvSpPr>
          <p:nvPr>
            <p:ph sz="half" idx="1"/>
          </p:nvPr>
        </p:nvSpPr>
        <p:spPr>
          <a:xfrm>
            <a:off x="4710953" y="1828801"/>
            <a:ext cx="3657600"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a:p>
        </p:txBody>
      </p:sp>
      <p:sp>
        <p:nvSpPr>
          <p:cNvPr id="5" name="Date Placeholder 4"/>
          <p:cNvSpPr>
            <a:spLocks noGrp="1"/>
          </p:cNvSpPr>
          <p:nvPr>
            <p:ph type="dt" sz="half" idx="10"/>
          </p:nvPr>
        </p:nvSpPr>
        <p:spPr/>
        <p:txBody>
          <a:bodyPr/>
          <a:lstStyle/>
          <a:p>
            <a:fld id="{794F729C-E76E-1044-BAB6-EEA3EF382299}" type="datetimeFigureOut">
              <a:rPr lang="en-US" smtClean="0"/>
              <a:pPr/>
              <a:t>7/24/18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7720BAB-5CBC-E744-8E36-0C13E0A32D38}" type="slidenum">
              <a:rPr lang="en-US" smtClean="0"/>
              <a:pPr/>
              <a:t>‹#›</a:t>
            </a:fld>
            <a:endParaRPr lang="en-US"/>
          </a:p>
        </p:txBody>
      </p:sp>
      <p:sp>
        <p:nvSpPr>
          <p:cNvPr id="10" name="Content Placeholder 2"/>
          <p:cNvSpPr>
            <a:spLocks noGrp="1"/>
          </p:cNvSpPr>
          <p:nvPr>
            <p:ph sz="half" idx="13"/>
          </p:nvPr>
        </p:nvSpPr>
        <p:spPr>
          <a:xfrm>
            <a:off x="4710953" y="3991816"/>
            <a:ext cx="3657600"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a:p>
        </p:txBody>
      </p:sp>
      <p:sp>
        <p:nvSpPr>
          <p:cNvPr id="11" name="Content Placeholder 2"/>
          <p:cNvSpPr>
            <a:spLocks noGrp="1"/>
          </p:cNvSpPr>
          <p:nvPr>
            <p:ph sz="half" idx="14"/>
          </p:nvPr>
        </p:nvSpPr>
        <p:spPr>
          <a:xfrm>
            <a:off x="779462" y="1828800"/>
            <a:ext cx="3657600" cy="4219575"/>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pic>
        <p:nvPicPr>
          <p:cNvPr id="9" name="Picture 8"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Title 1"/>
          <p:cNvSpPr>
            <a:spLocks noGrp="1"/>
          </p:cNvSpPr>
          <p:nvPr>
            <p:ph type="title"/>
          </p:nvPr>
        </p:nvSpPr>
        <p:spPr/>
        <p:txBody>
          <a:bodyPr/>
          <a:lstStyle/>
          <a:p>
            <a:r>
              <a:rPr lang="en-GB"/>
              <a:t>Click to edit Master title style</a:t>
            </a:r>
            <a:endParaRPr/>
          </a:p>
        </p:txBody>
      </p:sp>
      <p:sp>
        <p:nvSpPr>
          <p:cNvPr id="5" name="Date Placeholder 4"/>
          <p:cNvSpPr>
            <a:spLocks noGrp="1"/>
          </p:cNvSpPr>
          <p:nvPr>
            <p:ph type="dt" sz="half" idx="10"/>
          </p:nvPr>
        </p:nvSpPr>
        <p:spPr/>
        <p:txBody>
          <a:bodyPr/>
          <a:lstStyle/>
          <a:p>
            <a:fld id="{794F729C-E76E-1044-BAB6-EEA3EF382299}" type="datetimeFigureOut">
              <a:rPr lang="en-US" smtClean="0"/>
              <a:pPr/>
              <a:t>7/24/18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7720BAB-5CBC-E744-8E36-0C13E0A32D38}" type="slidenum">
              <a:rPr lang="en-US" smtClean="0"/>
              <a:pPr/>
              <a:t>‹#›</a:t>
            </a:fld>
            <a:endParaRPr lang="en-US"/>
          </a:p>
        </p:txBody>
      </p:sp>
      <p:sp>
        <p:nvSpPr>
          <p:cNvPr id="12" name="Content Placeholder 2"/>
          <p:cNvSpPr>
            <a:spLocks noGrp="1"/>
          </p:cNvSpPr>
          <p:nvPr>
            <p:ph sz="half" idx="14"/>
          </p:nvPr>
        </p:nvSpPr>
        <p:spPr>
          <a:xfrm>
            <a:off x="779463" y="1828801"/>
            <a:ext cx="3657600"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a:p>
        </p:txBody>
      </p:sp>
      <p:sp>
        <p:nvSpPr>
          <p:cNvPr id="13" name="Content Placeholder 2"/>
          <p:cNvSpPr>
            <a:spLocks noGrp="1"/>
          </p:cNvSpPr>
          <p:nvPr>
            <p:ph sz="half" idx="15"/>
          </p:nvPr>
        </p:nvSpPr>
        <p:spPr>
          <a:xfrm>
            <a:off x="779463" y="3991816"/>
            <a:ext cx="3657600"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a:p>
        </p:txBody>
      </p:sp>
      <p:sp>
        <p:nvSpPr>
          <p:cNvPr id="14" name="Content Placeholder 2"/>
          <p:cNvSpPr>
            <a:spLocks noGrp="1"/>
          </p:cNvSpPr>
          <p:nvPr>
            <p:ph sz="half" idx="1"/>
          </p:nvPr>
        </p:nvSpPr>
        <p:spPr>
          <a:xfrm>
            <a:off x="4710953" y="1828801"/>
            <a:ext cx="3657600"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a:p>
        </p:txBody>
      </p:sp>
      <p:sp>
        <p:nvSpPr>
          <p:cNvPr id="15" name="Content Placeholder 2"/>
          <p:cNvSpPr>
            <a:spLocks noGrp="1"/>
          </p:cNvSpPr>
          <p:nvPr>
            <p:ph sz="half" idx="13"/>
          </p:nvPr>
        </p:nvSpPr>
        <p:spPr>
          <a:xfrm>
            <a:off x="4710953" y="3991816"/>
            <a:ext cx="3657600"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Title 1"/>
          <p:cNvSpPr>
            <a:spLocks noGrp="1"/>
          </p:cNvSpPr>
          <p:nvPr>
            <p:ph type="title"/>
          </p:nvPr>
        </p:nvSpPr>
        <p:spPr/>
        <p:txBody>
          <a:bodyPr/>
          <a:lstStyle/>
          <a:p>
            <a:r>
              <a:rPr lang="en-GB"/>
              <a:t>Click to edit Master title style</a:t>
            </a:r>
            <a:endParaRPr/>
          </a:p>
        </p:txBody>
      </p:sp>
      <p:sp>
        <p:nvSpPr>
          <p:cNvPr id="3" name="Date Placeholder 2"/>
          <p:cNvSpPr>
            <a:spLocks noGrp="1"/>
          </p:cNvSpPr>
          <p:nvPr>
            <p:ph type="dt" sz="half" idx="10"/>
          </p:nvPr>
        </p:nvSpPr>
        <p:spPr/>
        <p:txBody>
          <a:bodyPr/>
          <a:lstStyle/>
          <a:p>
            <a:fld id="{794F729C-E76E-1044-BAB6-EEA3EF382299}" type="datetimeFigureOut">
              <a:rPr lang="en-US" smtClean="0"/>
              <a:pPr/>
              <a:t>7/24/18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7720BAB-5CBC-E744-8E36-0C13E0A32D38}"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Date Placeholder 1"/>
          <p:cNvSpPr>
            <a:spLocks noGrp="1"/>
          </p:cNvSpPr>
          <p:nvPr>
            <p:ph type="dt" sz="half" idx="10"/>
          </p:nvPr>
        </p:nvSpPr>
        <p:spPr/>
        <p:txBody>
          <a:bodyPr/>
          <a:lstStyle/>
          <a:p>
            <a:fld id="{794F729C-E76E-1044-BAB6-EEA3EF382299}" type="datetimeFigureOut">
              <a:rPr lang="en-US" smtClean="0"/>
              <a:pPr/>
              <a:t>7/24/18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7720BAB-5CBC-E744-8E36-0C13E0A32D3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9" name="Picture 8" descr="Overlay-ContentCaption.png"/>
          <p:cNvPicPr>
            <a:picLocks noChangeAspect="1"/>
          </p:cNvPicPr>
          <p:nvPr/>
        </p:nvPicPr>
        <p:blipFill>
          <a:blip r:embed="rId2"/>
          <a:stretch>
            <a:fillRect/>
          </a:stretch>
        </p:blipFill>
        <p:spPr>
          <a:xfrm>
            <a:off x="158367" y="187452"/>
            <a:ext cx="8827266" cy="6483096"/>
          </a:xfrm>
          <a:prstGeom prst="rect">
            <a:avLst/>
          </a:prstGeom>
        </p:spPr>
      </p:pic>
      <p:sp>
        <p:nvSpPr>
          <p:cNvPr id="2" name="Title 1"/>
          <p:cNvSpPr>
            <a:spLocks noGrp="1"/>
          </p:cNvSpPr>
          <p:nvPr>
            <p:ph type="title"/>
          </p:nvPr>
        </p:nvSpPr>
        <p:spPr>
          <a:xfrm>
            <a:off x="779464" y="590550"/>
            <a:ext cx="3657600" cy="1162050"/>
          </a:xfrm>
        </p:spPr>
        <p:txBody>
          <a:bodyPr anchor="b"/>
          <a:lstStyle>
            <a:lvl1pPr algn="ctr">
              <a:defRPr sz="3600" b="0"/>
            </a:lvl1pPr>
          </a:lstStyle>
          <a:p>
            <a:r>
              <a:rPr lang="en-GB"/>
              <a:t>Click to edit Master title style</a:t>
            </a:r>
            <a:endParaRPr/>
          </a:p>
        </p:txBody>
      </p:sp>
      <p:sp>
        <p:nvSpPr>
          <p:cNvPr id="3" name="Content Placeholder 2"/>
          <p:cNvSpPr>
            <a:spLocks noGrp="1"/>
          </p:cNvSpPr>
          <p:nvPr>
            <p:ph idx="1"/>
          </p:nvPr>
        </p:nvSpPr>
        <p:spPr>
          <a:xfrm>
            <a:off x="4693023" y="739588"/>
            <a:ext cx="3657600" cy="5308787"/>
          </a:xfrm>
        </p:spPr>
        <p:txBody>
          <a:bodyPr>
            <a:normAutofit/>
          </a:bodyPr>
          <a:lstStyle>
            <a:lvl1pPr>
              <a:defRPr sz="20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a:p>
        </p:txBody>
      </p:sp>
      <p:sp>
        <p:nvSpPr>
          <p:cNvPr id="4" name="Text Placeholder 3"/>
          <p:cNvSpPr>
            <a:spLocks noGrp="1"/>
          </p:cNvSpPr>
          <p:nvPr>
            <p:ph type="body" sz="half" idx="2"/>
          </p:nvPr>
        </p:nvSpPr>
        <p:spPr>
          <a:xfrm>
            <a:off x="779464" y="1816100"/>
            <a:ext cx="3657600" cy="38227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794F729C-E76E-1044-BAB6-EEA3EF382299}" type="datetimeFigureOut">
              <a:rPr lang="en-US" smtClean="0"/>
              <a:pPr/>
              <a:t>7/24/18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7720BAB-5CBC-E744-8E36-0C13E0A32D38}"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9" name="Picture 8" descr="Overlay-PictureCaption.png"/>
          <p:cNvPicPr>
            <a:picLocks noChangeAspect="1"/>
          </p:cNvPicPr>
          <p:nvPr/>
        </p:nvPicPr>
        <p:blipFill>
          <a:blip r:embed="rId2"/>
          <a:stretch>
            <a:fillRect/>
          </a:stretch>
        </p:blipFill>
        <p:spPr>
          <a:xfrm>
            <a:off x="448977" y="187452"/>
            <a:ext cx="8536656" cy="6483096"/>
          </a:xfrm>
          <a:prstGeom prst="rect">
            <a:avLst/>
          </a:prstGeom>
        </p:spPr>
      </p:pic>
      <p:sp>
        <p:nvSpPr>
          <p:cNvPr id="2" name="Title 1"/>
          <p:cNvSpPr>
            <a:spLocks noGrp="1"/>
          </p:cNvSpPr>
          <p:nvPr>
            <p:ph type="title"/>
          </p:nvPr>
        </p:nvSpPr>
        <p:spPr>
          <a:xfrm>
            <a:off x="3886200" y="533400"/>
            <a:ext cx="4476750" cy="1252538"/>
          </a:xfrm>
        </p:spPr>
        <p:txBody>
          <a:bodyPr anchor="b"/>
          <a:lstStyle>
            <a:lvl1pPr algn="l">
              <a:defRPr sz="3600" b="0"/>
            </a:lvl1pPr>
          </a:lstStyle>
          <a:p>
            <a:r>
              <a:rPr lang="en-GB"/>
              <a:t>Click to edit Master title style</a:t>
            </a:r>
            <a:endParaRPr/>
          </a:p>
        </p:txBody>
      </p:sp>
      <p:sp>
        <p:nvSpPr>
          <p:cNvPr id="4" name="Text Placeholder 3"/>
          <p:cNvSpPr>
            <a:spLocks noGrp="1"/>
          </p:cNvSpPr>
          <p:nvPr>
            <p:ph type="body" sz="half" idx="2"/>
          </p:nvPr>
        </p:nvSpPr>
        <p:spPr>
          <a:xfrm>
            <a:off x="3886124" y="1828800"/>
            <a:ext cx="4474539" cy="38100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a:xfrm>
            <a:off x="3886124" y="6288741"/>
            <a:ext cx="1887537" cy="365125"/>
          </a:xfrm>
        </p:spPr>
        <p:txBody>
          <a:bodyPr/>
          <a:lstStyle/>
          <a:p>
            <a:fld id="{794F729C-E76E-1044-BAB6-EEA3EF382299}" type="datetimeFigureOut">
              <a:rPr lang="en-US" smtClean="0"/>
              <a:pPr/>
              <a:t>7/24/18</a:t>
            </a:fld>
            <a:endParaRPr lang="en-US"/>
          </a:p>
        </p:txBody>
      </p:sp>
      <p:sp>
        <p:nvSpPr>
          <p:cNvPr id="6" name="Footer Placeholder 5"/>
          <p:cNvSpPr>
            <a:spLocks noGrp="1"/>
          </p:cNvSpPr>
          <p:nvPr>
            <p:ph type="ftr" sz="quarter" idx="11"/>
          </p:nvPr>
        </p:nvSpPr>
        <p:spPr>
          <a:xfrm>
            <a:off x="5867399" y="6288741"/>
            <a:ext cx="2675965" cy="365125"/>
          </a:xfrm>
        </p:spPr>
        <p:txBody>
          <a:bodyPr/>
          <a:lstStyle/>
          <a:p>
            <a:endParaRPr lang="en-US"/>
          </a:p>
        </p:txBody>
      </p:sp>
      <p:sp>
        <p:nvSpPr>
          <p:cNvPr id="7" name="Slide Number Placeholder 6"/>
          <p:cNvSpPr>
            <a:spLocks noGrp="1"/>
          </p:cNvSpPr>
          <p:nvPr>
            <p:ph type="sldNum" sz="quarter" idx="12"/>
          </p:nvPr>
        </p:nvSpPr>
        <p:spPr/>
        <p:txBody>
          <a:bodyPr/>
          <a:lstStyle/>
          <a:p>
            <a:fld id="{67720BAB-5CBC-E744-8E36-0C13E0A32D38}" type="slidenum">
              <a:rPr lang="en-US" smtClean="0"/>
              <a:pPr/>
              <a:t>‹#›</a:t>
            </a:fld>
            <a:endParaRPr lang="en-US"/>
          </a:p>
        </p:txBody>
      </p:sp>
      <p:sp>
        <p:nvSpPr>
          <p:cNvPr id="3" name="Picture Placeholder 2"/>
          <p:cNvSpPr>
            <a:spLocks noGrp="1"/>
          </p:cNvSpPr>
          <p:nvPr>
            <p:ph type="pic" idx="1"/>
          </p:nvPr>
        </p:nvSpPr>
        <p:spPr>
          <a:xfrm flipH="1">
            <a:off x="188253" y="179292"/>
            <a:ext cx="3281087" cy="6483096"/>
          </a:xfrm>
          <a:prstGeom prst="round1Rect">
            <a:avLst>
              <a:gd name="adj" fmla="val 17325"/>
            </a:avLst>
          </a:prstGeom>
          <a:blipFill dpi="0" rotWithShape="0">
            <a:blip r:embed="rId3"/>
            <a:srcRect/>
            <a:stretch>
              <a:fillRect/>
            </a:stretch>
          </a:blipFill>
          <a:ln w="28575">
            <a:solidFill>
              <a:schemeClr val="bg1"/>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Alt.">
    <p:spTree>
      <p:nvGrpSpPr>
        <p:cNvPr id="1" name=""/>
        <p:cNvGrpSpPr/>
        <p:nvPr/>
      </p:nvGrpSpPr>
      <p:grpSpPr>
        <a:xfrm>
          <a:off x="0" y="0"/>
          <a:ext cx="0" cy="0"/>
          <a:chOff x="0" y="0"/>
          <a:chExt cx="0" cy="0"/>
        </a:xfrm>
      </p:grpSpPr>
      <p:pic>
        <p:nvPicPr>
          <p:cNvPr id="10" name="Picture 9" descr="Overlay-PictureCaption-Extras.png"/>
          <p:cNvPicPr>
            <a:picLocks noChangeAspect="1"/>
          </p:cNvPicPr>
          <p:nvPr/>
        </p:nvPicPr>
        <p:blipFill>
          <a:blip r:embed="rId2"/>
          <a:stretch>
            <a:fillRect/>
          </a:stretch>
        </p:blipFill>
        <p:spPr>
          <a:xfrm>
            <a:off x="158367" y="187452"/>
            <a:ext cx="8827266" cy="6483096"/>
          </a:xfrm>
          <a:prstGeom prst="rect">
            <a:avLst/>
          </a:prstGeom>
        </p:spPr>
      </p:pic>
      <p:sp>
        <p:nvSpPr>
          <p:cNvPr id="2" name="Title 1"/>
          <p:cNvSpPr>
            <a:spLocks noGrp="1"/>
          </p:cNvSpPr>
          <p:nvPr>
            <p:ph type="title"/>
          </p:nvPr>
        </p:nvSpPr>
        <p:spPr>
          <a:xfrm>
            <a:off x="4710953" y="533400"/>
            <a:ext cx="3657600" cy="1252538"/>
          </a:xfrm>
        </p:spPr>
        <p:txBody>
          <a:bodyPr anchor="b"/>
          <a:lstStyle>
            <a:lvl1pPr algn="l">
              <a:defRPr sz="3600" b="0"/>
            </a:lvl1pPr>
          </a:lstStyle>
          <a:p>
            <a:r>
              <a:rPr lang="en-GB"/>
              <a:t>Click to edit Master title style</a:t>
            </a:r>
            <a:endParaRPr/>
          </a:p>
        </p:txBody>
      </p:sp>
      <p:sp>
        <p:nvSpPr>
          <p:cNvPr id="3" name="Picture Placeholder 2"/>
          <p:cNvSpPr>
            <a:spLocks noGrp="1"/>
          </p:cNvSpPr>
          <p:nvPr>
            <p:ph type="pic" idx="1"/>
          </p:nvPr>
        </p:nvSpPr>
        <p:spPr>
          <a:xfrm flipH="1">
            <a:off x="596153" y="1600199"/>
            <a:ext cx="3657600" cy="3657601"/>
          </a:xfrm>
          <a:prstGeom prst="ellipse">
            <a:avLst/>
          </a:prstGeom>
          <a:blipFill dpi="0" rotWithShape="0">
            <a:blip r:embed="rId3" cstate="print"/>
            <a:srcRect/>
            <a:stretch>
              <a:fillRect/>
            </a:stretch>
          </a:blipFill>
          <a:ln w="28575">
            <a:solidFill>
              <a:schemeClr val="bg1"/>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a:p>
        </p:txBody>
      </p:sp>
      <p:sp>
        <p:nvSpPr>
          <p:cNvPr id="4" name="Text Placeholder 3"/>
          <p:cNvSpPr>
            <a:spLocks noGrp="1"/>
          </p:cNvSpPr>
          <p:nvPr>
            <p:ph type="body" sz="half" idx="2"/>
          </p:nvPr>
        </p:nvSpPr>
        <p:spPr>
          <a:xfrm>
            <a:off x="4710412" y="1828800"/>
            <a:ext cx="3657600" cy="38100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a:xfrm>
            <a:off x="381000" y="6288741"/>
            <a:ext cx="1865125" cy="365125"/>
          </a:xfrm>
        </p:spPr>
        <p:txBody>
          <a:bodyPr/>
          <a:lstStyle/>
          <a:p>
            <a:fld id="{794F729C-E76E-1044-BAB6-EEA3EF382299}" type="datetimeFigureOut">
              <a:rPr lang="en-US" smtClean="0"/>
              <a:pPr/>
              <a:t>7/24/18</a:t>
            </a:fld>
            <a:endParaRPr lang="en-US"/>
          </a:p>
        </p:txBody>
      </p:sp>
      <p:sp>
        <p:nvSpPr>
          <p:cNvPr id="6" name="Footer Placeholder 5"/>
          <p:cNvSpPr>
            <a:spLocks noGrp="1"/>
          </p:cNvSpPr>
          <p:nvPr>
            <p:ph type="ftr" sz="quarter" idx="11"/>
          </p:nvPr>
        </p:nvSpPr>
        <p:spPr>
          <a:xfrm>
            <a:off x="3325813" y="6288741"/>
            <a:ext cx="5217551" cy="365125"/>
          </a:xfrm>
        </p:spPr>
        <p:txBody>
          <a:bodyPr/>
          <a:lstStyle/>
          <a:p>
            <a:endParaRPr lang="en-US"/>
          </a:p>
        </p:txBody>
      </p:sp>
      <p:sp>
        <p:nvSpPr>
          <p:cNvPr id="7" name="Slide Number Placeholder 6"/>
          <p:cNvSpPr>
            <a:spLocks noGrp="1"/>
          </p:cNvSpPr>
          <p:nvPr>
            <p:ph type="sldNum" sz="quarter" idx="12"/>
          </p:nvPr>
        </p:nvSpPr>
        <p:spPr/>
        <p:txBody>
          <a:bodyPr/>
          <a:lstStyle/>
          <a:p>
            <a:fld id="{67720BAB-5CBC-E744-8E36-0C13E0A32D38}" type="slidenum">
              <a:rPr lang="en-US" smtClean="0"/>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pic>
        <p:nvPicPr>
          <p:cNvPr id="10" name="Picture 9" descr="Overlay-PictureCaption-Extras.png"/>
          <p:cNvPicPr>
            <a:picLocks noChangeAspect="1"/>
          </p:cNvPicPr>
          <p:nvPr/>
        </p:nvPicPr>
        <p:blipFill>
          <a:blip r:embed="rId2"/>
          <a:stretch>
            <a:fillRect/>
          </a:stretch>
        </p:blipFill>
        <p:spPr>
          <a:xfrm>
            <a:off x="158367" y="187452"/>
            <a:ext cx="8827266" cy="6483096"/>
          </a:xfrm>
          <a:prstGeom prst="rect">
            <a:avLst/>
          </a:prstGeom>
        </p:spPr>
      </p:pic>
      <p:sp>
        <p:nvSpPr>
          <p:cNvPr id="2" name="Title 1"/>
          <p:cNvSpPr>
            <a:spLocks noGrp="1"/>
          </p:cNvSpPr>
          <p:nvPr>
            <p:ph type="title"/>
          </p:nvPr>
        </p:nvSpPr>
        <p:spPr>
          <a:xfrm>
            <a:off x="808038" y="3778624"/>
            <a:ext cx="7560515" cy="1102658"/>
          </a:xfrm>
        </p:spPr>
        <p:txBody>
          <a:bodyPr anchor="b"/>
          <a:lstStyle>
            <a:lvl1pPr algn="l">
              <a:defRPr sz="3600" b="0"/>
            </a:lvl1pPr>
          </a:lstStyle>
          <a:p>
            <a:r>
              <a:rPr lang="en-GB"/>
              <a:t>Click to edit Master title style</a:t>
            </a:r>
            <a:endParaRPr/>
          </a:p>
        </p:txBody>
      </p:sp>
      <p:sp>
        <p:nvSpPr>
          <p:cNvPr id="3" name="Picture Placeholder 2"/>
          <p:cNvSpPr>
            <a:spLocks noGrp="1"/>
          </p:cNvSpPr>
          <p:nvPr>
            <p:ph type="pic" idx="1"/>
          </p:nvPr>
        </p:nvSpPr>
        <p:spPr>
          <a:xfrm flipH="1">
            <a:off x="871584" y="762000"/>
            <a:ext cx="7427726" cy="2989730"/>
          </a:xfrm>
          <a:prstGeom prst="roundRect">
            <a:avLst>
              <a:gd name="adj" fmla="val 7476"/>
            </a:avLst>
          </a:prstGeom>
          <a:blipFill dpi="0" rotWithShape="0">
            <a:blip r:embed="rId3"/>
            <a:srcRect/>
            <a:stretch>
              <a:fillRect/>
            </a:stretch>
          </a:blipFill>
          <a:ln w="28575">
            <a:solidFill>
              <a:schemeClr val="bg1"/>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a:p>
        </p:txBody>
      </p:sp>
      <p:sp>
        <p:nvSpPr>
          <p:cNvPr id="4" name="Text Placeholder 3"/>
          <p:cNvSpPr>
            <a:spLocks noGrp="1"/>
          </p:cNvSpPr>
          <p:nvPr>
            <p:ph type="body" sz="half" idx="2"/>
          </p:nvPr>
        </p:nvSpPr>
        <p:spPr>
          <a:xfrm>
            <a:off x="808034" y="4827493"/>
            <a:ext cx="7559977" cy="1220881"/>
          </a:xfrm>
        </p:spPr>
        <p:txBody>
          <a:bodyPr>
            <a:normAutofit/>
          </a:bodyPr>
          <a:lstStyle>
            <a:lvl1pPr marL="0" indent="0">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a:xfrm>
            <a:off x="381000" y="6288741"/>
            <a:ext cx="1865125" cy="365125"/>
          </a:xfrm>
        </p:spPr>
        <p:txBody>
          <a:bodyPr/>
          <a:lstStyle/>
          <a:p>
            <a:fld id="{794F729C-E76E-1044-BAB6-EEA3EF382299}" type="datetimeFigureOut">
              <a:rPr lang="en-US" smtClean="0"/>
              <a:pPr/>
              <a:t>7/24/18</a:t>
            </a:fld>
            <a:endParaRPr lang="en-US"/>
          </a:p>
        </p:txBody>
      </p:sp>
      <p:sp>
        <p:nvSpPr>
          <p:cNvPr id="6" name="Footer Placeholder 5"/>
          <p:cNvSpPr>
            <a:spLocks noGrp="1"/>
          </p:cNvSpPr>
          <p:nvPr>
            <p:ph type="ftr" sz="quarter" idx="11"/>
          </p:nvPr>
        </p:nvSpPr>
        <p:spPr>
          <a:xfrm>
            <a:off x="3325813" y="6288741"/>
            <a:ext cx="5217551" cy="365125"/>
          </a:xfrm>
        </p:spPr>
        <p:txBody>
          <a:bodyPr/>
          <a:lstStyle/>
          <a:p>
            <a:endParaRPr lang="en-US"/>
          </a:p>
        </p:txBody>
      </p:sp>
      <p:sp>
        <p:nvSpPr>
          <p:cNvPr id="7" name="Slide Number Placeholder 6"/>
          <p:cNvSpPr>
            <a:spLocks noGrp="1"/>
          </p:cNvSpPr>
          <p:nvPr>
            <p:ph type="sldNum" sz="quarter" idx="12"/>
          </p:nvPr>
        </p:nvSpPr>
        <p:spPr/>
        <p:txBody>
          <a:bodyPr/>
          <a:lstStyle/>
          <a:p>
            <a:fld id="{67720BAB-5CBC-E744-8E36-0C13E0A32D38}" type="slidenum">
              <a:rPr lang="en-US" smtClean="0"/>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Title 1"/>
          <p:cNvSpPr>
            <a:spLocks noGrp="1"/>
          </p:cNvSpPr>
          <p:nvPr>
            <p:ph type="title"/>
          </p:nvPr>
        </p:nvSpPr>
        <p:spPr/>
        <p:txBody>
          <a:bodyPr/>
          <a:lstStyle/>
          <a:p>
            <a:r>
              <a:rPr lang="en-GB"/>
              <a:t>Click to edit Master title style</a:t>
            </a:r>
            <a:endParaRPr/>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a:p>
        </p:txBody>
      </p:sp>
      <p:sp>
        <p:nvSpPr>
          <p:cNvPr id="4" name="Date Placeholder 3"/>
          <p:cNvSpPr>
            <a:spLocks noGrp="1"/>
          </p:cNvSpPr>
          <p:nvPr>
            <p:ph type="dt" sz="half" idx="10"/>
          </p:nvPr>
        </p:nvSpPr>
        <p:spPr/>
        <p:txBody>
          <a:bodyPr/>
          <a:lstStyle/>
          <a:p>
            <a:fld id="{794F729C-E76E-1044-BAB6-EEA3EF382299}" type="datetimeFigureOut">
              <a:rPr lang="en-US" smtClean="0"/>
              <a:pPr/>
              <a:t>7/24/18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720BAB-5CBC-E744-8E36-0C13E0A32D38}" type="slidenum">
              <a:rPr lang="en-US" smtClean="0"/>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8" name="Picture 7"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Vertical Title 1"/>
          <p:cNvSpPr>
            <a:spLocks noGrp="1"/>
          </p:cNvSpPr>
          <p:nvPr>
            <p:ph type="title" orient="vert"/>
          </p:nvPr>
        </p:nvSpPr>
        <p:spPr>
          <a:xfrm>
            <a:off x="7328646" y="779463"/>
            <a:ext cx="1358153" cy="5268912"/>
          </a:xfrm>
        </p:spPr>
        <p:txBody>
          <a:bodyPr vert="eaVert"/>
          <a:lstStyle/>
          <a:p>
            <a:r>
              <a:rPr lang="en-GB"/>
              <a:t>Click to edit Master title style</a:t>
            </a:r>
            <a:endParaRPr/>
          </a:p>
        </p:txBody>
      </p:sp>
      <p:sp>
        <p:nvSpPr>
          <p:cNvPr id="3" name="Vertical Text Placeholder 2"/>
          <p:cNvSpPr>
            <a:spLocks noGrp="1"/>
          </p:cNvSpPr>
          <p:nvPr>
            <p:ph type="body" orient="vert" idx="1"/>
          </p:nvPr>
        </p:nvSpPr>
        <p:spPr>
          <a:xfrm>
            <a:off x="779462" y="779464"/>
            <a:ext cx="6170613" cy="5268911"/>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a:p>
        </p:txBody>
      </p:sp>
      <p:sp>
        <p:nvSpPr>
          <p:cNvPr id="4" name="Date Placeholder 3"/>
          <p:cNvSpPr>
            <a:spLocks noGrp="1"/>
          </p:cNvSpPr>
          <p:nvPr>
            <p:ph type="dt" sz="half" idx="10"/>
          </p:nvPr>
        </p:nvSpPr>
        <p:spPr/>
        <p:txBody>
          <a:bodyPr/>
          <a:lstStyle/>
          <a:p>
            <a:fld id="{794F729C-E76E-1044-BAB6-EEA3EF382299}" type="datetimeFigureOut">
              <a:rPr lang="en-US" smtClean="0"/>
              <a:pPr/>
              <a:t>7/24/18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720BAB-5CBC-E744-8E36-0C13E0A32D38}" type="slidenum">
              <a:rPr lang="en-US" smtClean="0"/>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9" name="Subtitle 2">
            <a:extLst>
              <a:ext uri="{FF2B5EF4-FFF2-40B4-BE49-F238E27FC236}">
                <a16:creationId xmlns:a16="http://schemas.microsoft.com/office/drawing/2014/main" id="{7D90029B-6C40-418C-999C-501784310B8F}"/>
              </a:ext>
            </a:extLst>
          </p:cNvPr>
          <p:cNvSpPr>
            <a:spLocks noGrp="1"/>
          </p:cNvSpPr>
          <p:nvPr>
            <p:ph type="subTitle" idx="1"/>
          </p:nvPr>
        </p:nvSpPr>
        <p:spPr>
          <a:xfrm>
            <a:off x="1495954" y="4081296"/>
            <a:ext cx="6170680" cy="1395024"/>
          </a:xfrm>
        </p:spPr>
        <p:txBody>
          <a:bodyPr anchor="ctr">
            <a:normAutofit/>
          </a:bodyPr>
          <a:lstStyle>
            <a:lvl1pPr marL="0" indent="0" algn="ctr">
              <a:buNone/>
              <a:defRPr sz="27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endParaRPr lang="en-GB" dirty="0"/>
          </a:p>
        </p:txBody>
      </p:sp>
      <p:sp>
        <p:nvSpPr>
          <p:cNvPr id="21" name="Title 1">
            <a:extLst>
              <a:ext uri="{FF2B5EF4-FFF2-40B4-BE49-F238E27FC236}">
                <a16:creationId xmlns:a16="http://schemas.microsoft.com/office/drawing/2014/main" id="{7B5DBBE6-EA5E-4863-8F01-C2D4E9F9156D}"/>
              </a:ext>
            </a:extLst>
          </p:cNvPr>
          <p:cNvSpPr>
            <a:spLocks noGrp="1"/>
          </p:cNvSpPr>
          <p:nvPr>
            <p:ph type="ctrTitle"/>
          </p:nvPr>
        </p:nvSpPr>
        <p:spPr>
          <a:xfrm>
            <a:off x="903080" y="2421133"/>
            <a:ext cx="7356426" cy="1619619"/>
          </a:xfrm>
        </p:spPr>
        <p:txBody>
          <a:bodyPr anchor="ctr">
            <a:normAutofit/>
          </a:bodyPr>
          <a:lstStyle>
            <a:lvl1pPr algn="ctr">
              <a:defRPr sz="4050">
                <a:solidFill>
                  <a:schemeClr val="tx2"/>
                </a:solidFill>
              </a:defRPr>
            </a:lvl1pPr>
          </a:lstStyle>
          <a:p>
            <a:r>
              <a:rPr lang="en-US" dirty="0"/>
              <a:t>Click to edit Master title style</a:t>
            </a:r>
            <a:endParaRPr lang="en-GB" dirty="0"/>
          </a:p>
        </p:txBody>
      </p:sp>
      <p:sp>
        <p:nvSpPr>
          <p:cNvPr id="14" name="Rectangle 13">
            <a:extLst>
              <a:ext uri="{FF2B5EF4-FFF2-40B4-BE49-F238E27FC236}">
                <a16:creationId xmlns:a16="http://schemas.microsoft.com/office/drawing/2014/main" id="{28C4AACE-10A4-4829-8A0D-5ECF138CE9BE}"/>
              </a:ext>
            </a:extLst>
          </p:cNvPr>
          <p:cNvSpPr/>
          <p:nvPr userDrawn="1"/>
        </p:nvSpPr>
        <p:spPr>
          <a:xfrm>
            <a:off x="1438255" y="6182772"/>
            <a:ext cx="1773242" cy="253916"/>
          </a:xfrm>
          <a:prstGeom prst="rect">
            <a:avLst/>
          </a:prstGeom>
        </p:spPr>
        <p:txBody>
          <a:bodyPr wrap="none">
            <a:spAutoFit/>
          </a:bodyPr>
          <a:lstStyle/>
          <a:p>
            <a:pPr algn="l" eaLnBrk="1" hangingPunct="1">
              <a:defRPr/>
            </a:pPr>
            <a:r>
              <a:rPr lang="en-GB" altLang="en-US" sz="1050" b="1" dirty="0">
                <a:solidFill>
                  <a:schemeClr val="tx1"/>
                </a:solidFill>
                <a:latin typeface="Trebuchet MS" panose="020B0603020202020204" pitchFamily="34" charset="0"/>
              </a:rPr>
              <a:t>@</a:t>
            </a:r>
            <a:r>
              <a:rPr lang="en-GB" altLang="en-US" sz="1050" b="1" dirty="0" err="1">
                <a:solidFill>
                  <a:schemeClr val="tx1"/>
                </a:solidFill>
                <a:latin typeface="Trebuchet MS" panose="020B0603020202020204" pitchFamily="34" charset="0"/>
              </a:rPr>
              <a:t>TeachFirst</a:t>
            </a:r>
            <a:r>
              <a:rPr lang="en-GB" altLang="en-US" sz="1050" b="1" dirty="0">
                <a:solidFill>
                  <a:schemeClr val="tx1"/>
                </a:solidFill>
                <a:latin typeface="Trebuchet MS" panose="020B0603020202020204" pitchFamily="34" charset="0"/>
              </a:rPr>
              <a:t> | #TFSI2018</a:t>
            </a:r>
          </a:p>
        </p:txBody>
      </p:sp>
      <p:pic>
        <p:nvPicPr>
          <p:cNvPr id="15" name="Graphic 14">
            <a:extLst>
              <a:ext uri="{FF2B5EF4-FFF2-40B4-BE49-F238E27FC236}">
                <a16:creationId xmlns:a16="http://schemas.microsoft.com/office/drawing/2014/main" id="{3FFB2173-30CE-429C-8D82-B1994D79813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08198" y="1244597"/>
            <a:ext cx="2105680" cy="470085"/>
          </a:xfrm>
          <a:prstGeom prst="rect">
            <a:avLst/>
          </a:prstGeom>
        </p:spPr>
      </p:pic>
      <p:pic>
        <p:nvPicPr>
          <p:cNvPr id="16" name="Picture 15">
            <a:extLst>
              <a:ext uri="{FF2B5EF4-FFF2-40B4-BE49-F238E27FC236}">
                <a16:creationId xmlns:a16="http://schemas.microsoft.com/office/drawing/2014/main" id="{3BB73625-82F2-4B80-9F4A-FE024DB05E61}"/>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067634" y="582160"/>
            <a:ext cx="1668169" cy="1369548"/>
          </a:xfrm>
          <a:prstGeom prst="rect">
            <a:avLst/>
          </a:prstGeom>
        </p:spPr>
      </p:pic>
      <p:pic>
        <p:nvPicPr>
          <p:cNvPr id="22" name="Picture 21">
            <a:extLst>
              <a:ext uri="{FF2B5EF4-FFF2-40B4-BE49-F238E27FC236}">
                <a16:creationId xmlns:a16="http://schemas.microsoft.com/office/drawing/2014/main" id="{8FFB5CB7-C809-4096-AC55-AAE6BDEA19B5}"/>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337888" y="5770549"/>
            <a:ext cx="918323" cy="720000"/>
          </a:xfrm>
          <a:prstGeom prst="rect">
            <a:avLst/>
          </a:prstGeom>
        </p:spPr>
      </p:pic>
      <p:sp>
        <p:nvSpPr>
          <p:cNvPr id="4" name="TextBox 3">
            <a:extLst>
              <a:ext uri="{FF2B5EF4-FFF2-40B4-BE49-F238E27FC236}">
                <a16:creationId xmlns:a16="http://schemas.microsoft.com/office/drawing/2014/main" id="{18CD0A05-CB63-41BE-999E-24309D4F1294}"/>
              </a:ext>
            </a:extLst>
          </p:cNvPr>
          <p:cNvSpPr txBox="1"/>
          <p:nvPr userDrawn="1"/>
        </p:nvSpPr>
        <p:spPr>
          <a:xfrm>
            <a:off x="7896688" y="4959656"/>
            <a:ext cx="839114" cy="369332"/>
          </a:xfrm>
          <a:prstGeom prst="rect">
            <a:avLst/>
          </a:prstGeom>
          <a:noFill/>
        </p:spPr>
        <p:txBody>
          <a:bodyPr wrap="square" rtlCol="0">
            <a:spAutoFit/>
          </a:bodyPr>
          <a:lstStyle/>
          <a:p>
            <a:pPr algn="ctr"/>
            <a:r>
              <a:rPr lang="en-GB" sz="900" dirty="0">
                <a:solidFill>
                  <a:schemeClr val="tx1"/>
                </a:solidFill>
              </a:rPr>
              <a:t>Supported by</a:t>
            </a:r>
          </a:p>
        </p:txBody>
      </p:sp>
      <p:pic>
        <p:nvPicPr>
          <p:cNvPr id="13" name="Picture 12">
            <a:extLst>
              <a:ext uri="{FF2B5EF4-FFF2-40B4-BE49-F238E27FC236}">
                <a16:creationId xmlns:a16="http://schemas.microsoft.com/office/drawing/2014/main" id="{DF1B3286-923D-4349-9C57-92B0662F026D}"/>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7918162" y="5362538"/>
            <a:ext cx="796165" cy="1131512"/>
          </a:xfrm>
          <a:prstGeom prst="rect">
            <a:avLst/>
          </a:prstGeom>
        </p:spPr>
      </p:pic>
    </p:spTree>
    <p:extLst>
      <p:ext uri="{BB962C8B-B14F-4D97-AF65-F5344CB8AC3E}">
        <p14:creationId xmlns:p14="http://schemas.microsoft.com/office/powerpoint/2010/main" val="11406165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D26227-802A-4F88-A55E-966FF4D0609E}"/>
              </a:ext>
            </a:extLst>
          </p:cNvPr>
          <p:cNvSpPr>
            <a:spLocks noGrp="1"/>
          </p:cNvSpPr>
          <p:nvPr>
            <p:ph type="title"/>
          </p:nvPr>
        </p:nvSpPr>
        <p:spPr/>
        <p:txBody>
          <a:bodyPr/>
          <a:lstStyle>
            <a:lvl1pPr>
              <a:defRPr>
                <a:solidFill>
                  <a:schemeClr val="tx2"/>
                </a:solidFill>
              </a:defRPr>
            </a:lvl1p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D7F58AB9-D313-4227-88FD-2A455AEDDA83}"/>
              </a:ext>
            </a:extLst>
          </p:cNvPr>
          <p:cNvSpPr>
            <a:spLocks noGrp="1"/>
          </p:cNvSpPr>
          <p:nvPr>
            <p:ph idx="1"/>
          </p:nvPr>
        </p:nvSpPr>
        <p:spPr>
          <a:xfrm>
            <a:off x="628650" y="1825625"/>
            <a:ext cx="7886700" cy="382043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Rectangle 5">
            <a:extLst>
              <a:ext uri="{FF2B5EF4-FFF2-40B4-BE49-F238E27FC236}">
                <a16:creationId xmlns:a16="http://schemas.microsoft.com/office/drawing/2014/main" id="{8C507446-58A1-4122-B66B-F0B04559A6BD}"/>
              </a:ext>
            </a:extLst>
          </p:cNvPr>
          <p:cNvSpPr/>
          <p:nvPr userDrawn="1"/>
        </p:nvSpPr>
        <p:spPr>
          <a:xfrm>
            <a:off x="1438255" y="6182772"/>
            <a:ext cx="1773242" cy="253916"/>
          </a:xfrm>
          <a:prstGeom prst="rect">
            <a:avLst/>
          </a:prstGeom>
        </p:spPr>
        <p:txBody>
          <a:bodyPr wrap="none">
            <a:spAutoFit/>
          </a:bodyPr>
          <a:lstStyle/>
          <a:p>
            <a:pPr algn="l" eaLnBrk="1" hangingPunct="1">
              <a:defRPr/>
            </a:pPr>
            <a:r>
              <a:rPr lang="en-GB" altLang="en-US" sz="1050" b="1" dirty="0">
                <a:solidFill>
                  <a:schemeClr val="tx1"/>
                </a:solidFill>
                <a:latin typeface="Trebuchet MS" panose="020B0603020202020204" pitchFamily="34" charset="0"/>
              </a:rPr>
              <a:t>@</a:t>
            </a:r>
            <a:r>
              <a:rPr lang="en-GB" altLang="en-US" sz="1050" b="1" dirty="0" err="1">
                <a:solidFill>
                  <a:schemeClr val="tx1"/>
                </a:solidFill>
                <a:latin typeface="Trebuchet MS" panose="020B0603020202020204" pitchFamily="34" charset="0"/>
              </a:rPr>
              <a:t>TeachFirst</a:t>
            </a:r>
            <a:r>
              <a:rPr lang="en-GB" altLang="en-US" sz="1050" b="1" dirty="0">
                <a:solidFill>
                  <a:schemeClr val="tx1"/>
                </a:solidFill>
                <a:latin typeface="Trebuchet MS" panose="020B0603020202020204" pitchFamily="34" charset="0"/>
              </a:rPr>
              <a:t> | #TFSI2018</a:t>
            </a:r>
          </a:p>
        </p:txBody>
      </p:sp>
      <p:pic>
        <p:nvPicPr>
          <p:cNvPr id="7" name="Picture 6">
            <a:extLst>
              <a:ext uri="{FF2B5EF4-FFF2-40B4-BE49-F238E27FC236}">
                <a16:creationId xmlns:a16="http://schemas.microsoft.com/office/drawing/2014/main" id="{64CAF3C1-6A69-44B9-9A43-527612EAD06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37888" y="5770549"/>
            <a:ext cx="918323" cy="720000"/>
          </a:xfrm>
          <a:prstGeom prst="rect">
            <a:avLst/>
          </a:prstGeom>
        </p:spPr>
      </p:pic>
    </p:spTree>
    <p:extLst>
      <p:ext uri="{BB962C8B-B14F-4D97-AF65-F5344CB8AC3E}">
        <p14:creationId xmlns:p14="http://schemas.microsoft.com/office/powerpoint/2010/main" val="9926927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7763AA-2951-473C-B13C-C70FEC4C8DF4}"/>
              </a:ext>
            </a:extLst>
          </p:cNvPr>
          <p:cNvSpPr>
            <a:spLocks noGrp="1"/>
          </p:cNvSpPr>
          <p:nvPr>
            <p:ph type="title"/>
          </p:nvPr>
        </p:nvSpPr>
        <p:spPr/>
        <p:txBody>
          <a:bodyPr/>
          <a:lstStyle>
            <a:lvl1pPr>
              <a:defRPr>
                <a:solidFill>
                  <a:schemeClr val="tx2"/>
                </a:solidFill>
              </a:defRPr>
            </a:lvl1p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C6FBA9E4-CD02-4E2C-AC65-C715A1A1EFF2}"/>
              </a:ext>
            </a:extLst>
          </p:cNvPr>
          <p:cNvSpPr>
            <a:spLocks noGrp="1"/>
          </p:cNvSpPr>
          <p:nvPr>
            <p:ph sz="half" idx="1"/>
          </p:nvPr>
        </p:nvSpPr>
        <p:spPr>
          <a:xfrm>
            <a:off x="628650" y="1825625"/>
            <a:ext cx="3886200" cy="383494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3EDFF110-C6BA-48F1-A808-E38CCB75768A}"/>
              </a:ext>
            </a:extLst>
          </p:cNvPr>
          <p:cNvSpPr>
            <a:spLocks noGrp="1"/>
          </p:cNvSpPr>
          <p:nvPr>
            <p:ph sz="half" idx="2"/>
          </p:nvPr>
        </p:nvSpPr>
        <p:spPr>
          <a:xfrm>
            <a:off x="4629150" y="1825625"/>
            <a:ext cx="3886200" cy="383494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6">
            <a:extLst>
              <a:ext uri="{FF2B5EF4-FFF2-40B4-BE49-F238E27FC236}">
                <a16:creationId xmlns:a16="http://schemas.microsoft.com/office/drawing/2014/main" id="{3F2AE472-BFA4-46B5-9578-A3118209CEB0}"/>
              </a:ext>
            </a:extLst>
          </p:cNvPr>
          <p:cNvSpPr/>
          <p:nvPr userDrawn="1"/>
        </p:nvSpPr>
        <p:spPr>
          <a:xfrm>
            <a:off x="1438255" y="6182772"/>
            <a:ext cx="1773242" cy="253916"/>
          </a:xfrm>
          <a:prstGeom prst="rect">
            <a:avLst/>
          </a:prstGeom>
        </p:spPr>
        <p:txBody>
          <a:bodyPr wrap="none">
            <a:spAutoFit/>
          </a:bodyPr>
          <a:lstStyle/>
          <a:p>
            <a:pPr algn="l" eaLnBrk="1" hangingPunct="1">
              <a:defRPr/>
            </a:pPr>
            <a:r>
              <a:rPr lang="en-GB" altLang="en-US" sz="1050" b="1" dirty="0">
                <a:solidFill>
                  <a:schemeClr val="tx1"/>
                </a:solidFill>
                <a:latin typeface="Trebuchet MS" panose="020B0603020202020204" pitchFamily="34" charset="0"/>
              </a:rPr>
              <a:t>@</a:t>
            </a:r>
            <a:r>
              <a:rPr lang="en-GB" altLang="en-US" sz="1050" b="1" dirty="0" err="1">
                <a:solidFill>
                  <a:schemeClr val="tx1"/>
                </a:solidFill>
                <a:latin typeface="Trebuchet MS" panose="020B0603020202020204" pitchFamily="34" charset="0"/>
              </a:rPr>
              <a:t>TeachFirst</a:t>
            </a:r>
            <a:r>
              <a:rPr lang="en-GB" altLang="en-US" sz="1050" b="1" dirty="0">
                <a:solidFill>
                  <a:schemeClr val="tx1"/>
                </a:solidFill>
                <a:latin typeface="Trebuchet MS" panose="020B0603020202020204" pitchFamily="34" charset="0"/>
              </a:rPr>
              <a:t> | #TFSI2018</a:t>
            </a:r>
          </a:p>
        </p:txBody>
      </p:sp>
      <p:pic>
        <p:nvPicPr>
          <p:cNvPr id="9" name="Picture 8">
            <a:extLst>
              <a:ext uri="{FF2B5EF4-FFF2-40B4-BE49-F238E27FC236}">
                <a16:creationId xmlns:a16="http://schemas.microsoft.com/office/drawing/2014/main" id="{9C5E0CDA-0666-4539-A232-B42253F2ED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37888" y="5770549"/>
            <a:ext cx="918323" cy="720000"/>
          </a:xfrm>
          <a:prstGeom prst="rect">
            <a:avLst/>
          </a:prstGeom>
        </p:spPr>
      </p:pic>
    </p:spTree>
    <p:extLst>
      <p:ext uri="{BB962C8B-B14F-4D97-AF65-F5344CB8AC3E}">
        <p14:creationId xmlns:p14="http://schemas.microsoft.com/office/powerpoint/2010/main" val="397965998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A0BC7B-3434-4C99-ABF0-D9E98327B52E}"/>
              </a:ext>
            </a:extLst>
          </p:cNvPr>
          <p:cNvSpPr>
            <a:spLocks noGrp="1"/>
          </p:cNvSpPr>
          <p:nvPr>
            <p:ph type="title"/>
          </p:nvPr>
        </p:nvSpPr>
        <p:spPr>
          <a:xfrm>
            <a:off x="629841" y="365126"/>
            <a:ext cx="7886700" cy="1325563"/>
          </a:xfrm>
        </p:spPr>
        <p:txBody>
          <a:bodyPr/>
          <a:lstStyle>
            <a:lvl1pPr>
              <a:defRPr>
                <a:solidFill>
                  <a:schemeClr val="tx2"/>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41D52A2B-7ED6-4EC9-8E75-4034440A6A6C}"/>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184CFD8A-7EFF-450A-BDE7-086566AEEEF9}"/>
              </a:ext>
            </a:extLst>
          </p:cNvPr>
          <p:cNvSpPr>
            <a:spLocks noGrp="1"/>
          </p:cNvSpPr>
          <p:nvPr>
            <p:ph sz="half" idx="2"/>
          </p:nvPr>
        </p:nvSpPr>
        <p:spPr>
          <a:xfrm>
            <a:off x="629842" y="2505075"/>
            <a:ext cx="3868340" cy="315549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BFBADBD9-CAB9-40D8-BE0F-C27842A70FC2}"/>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C690B981-8ED9-4485-9235-FB653E0026AB}"/>
              </a:ext>
            </a:extLst>
          </p:cNvPr>
          <p:cNvSpPr>
            <a:spLocks noGrp="1"/>
          </p:cNvSpPr>
          <p:nvPr>
            <p:ph sz="quarter" idx="4"/>
          </p:nvPr>
        </p:nvSpPr>
        <p:spPr>
          <a:xfrm>
            <a:off x="4629150" y="2505075"/>
            <a:ext cx="3887391" cy="315549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Rectangle 8">
            <a:extLst>
              <a:ext uri="{FF2B5EF4-FFF2-40B4-BE49-F238E27FC236}">
                <a16:creationId xmlns:a16="http://schemas.microsoft.com/office/drawing/2014/main" id="{62E5F4C1-07CC-4726-B0C3-4B5F1481B2EA}"/>
              </a:ext>
            </a:extLst>
          </p:cNvPr>
          <p:cNvSpPr/>
          <p:nvPr userDrawn="1"/>
        </p:nvSpPr>
        <p:spPr>
          <a:xfrm>
            <a:off x="1438255" y="6182772"/>
            <a:ext cx="1773242" cy="253916"/>
          </a:xfrm>
          <a:prstGeom prst="rect">
            <a:avLst/>
          </a:prstGeom>
        </p:spPr>
        <p:txBody>
          <a:bodyPr wrap="none">
            <a:spAutoFit/>
          </a:bodyPr>
          <a:lstStyle/>
          <a:p>
            <a:pPr algn="l" eaLnBrk="1" hangingPunct="1">
              <a:defRPr/>
            </a:pPr>
            <a:r>
              <a:rPr lang="en-GB" altLang="en-US" sz="1050" b="1" dirty="0">
                <a:solidFill>
                  <a:schemeClr val="tx1"/>
                </a:solidFill>
                <a:latin typeface="Trebuchet MS" panose="020B0603020202020204" pitchFamily="34" charset="0"/>
              </a:rPr>
              <a:t>@</a:t>
            </a:r>
            <a:r>
              <a:rPr lang="en-GB" altLang="en-US" sz="1050" b="1" dirty="0" err="1">
                <a:solidFill>
                  <a:schemeClr val="tx1"/>
                </a:solidFill>
                <a:latin typeface="Trebuchet MS" panose="020B0603020202020204" pitchFamily="34" charset="0"/>
              </a:rPr>
              <a:t>TeachFirst</a:t>
            </a:r>
            <a:r>
              <a:rPr lang="en-GB" altLang="en-US" sz="1050" b="1" dirty="0">
                <a:solidFill>
                  <a:schemeClr val="tx1"/>
                </a:solidFill>
                <a:latin typeface="Trebuchet MS" panose="020B0603020202020204" pitchFamily="34" charset="0"/>
              </a:rPr>
              <a:t> | #TFSI2018</a:t>
            </a:r>
          </a:p>
        </p:txBody>
      </p:sp>
      <p:pic>
        <p:nvPicPr>
          <p:cNvPr id="10" name="Picture 9">
            <a:extLst>
              <a:ext uri="{FF2B5EF4-FFF2-40B4-BE49-F238E27FC236}">
                <a16:creationId xmlns:a16="http://schemas.microsoft.com/office/drawing/2014/main" id="{2B257253-9AA2-4BF0-A405-338EC0C0650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37888" y="5770549"/>
            <a:ext cx="918323" cy="720000"/>
          </a:xfrm>
          <a:prstGeom prst="rect">
            <a:avLst/>
          </a:prstGeom>
        </p:spPr>
      </p:pic>
    </p:spTree>
    <p:extLst>
      <p:ext uri="{BB962C8B-B14F-4D97-AF65-F5344CB8AC3E}">
        <p14:creationId xmlns:p14="http://schemas.microsoft.com/office/powerpoint/2010/main" val="32478218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54CC23-02DC-4E4E-8621-96BDE1B3401B}"/>
              </a:ext>
            </a:extLst>
          </p:cNvPr>
          <p:cNvSpPr>
            <a:spLocks noGrp="1"/>
          </p:cNvSpPr>
          <p:nvPr>
            <p:ph type="title"/>
          </p:nvPr>
        </p:nvSpPr>
        <p:spPr/>
        <p:txBody>
          <a:bodyPr/>
          <a:lstStyle>
            <a:lvl1pPr>
              <a:defRPr>
                <a:solidFill>
                  <a:schemeClr val="tx2"/>
                </a:solidFill>
              </a:defRPr>
            </a:lvl1pPr>
          </a:lstStyle>
          <a:p>
            <a:r>
              <a:rPr lang="en-US" dirty="0"/>
              <a:t>Click to edit Master title style</a:t>
            </a:r>
            <a:endParaRPr lang="en-GB" dirty="0"/>
          </a:p>
        </p:txBody>
      </p:sp>
      <p:sp>
        <p:nvSpPr>
          <p:cNvPr id="5" name="Rectangle 4">
            <a:extLst>
              <a:ext uri="{FF2B5EF4-FFF2-40B4-BE49-F238E27FC236}">
                <a16:creationId xmlns:a16="http://schemas.microsoft.com/office/drawing/2014/main" id="{4C9A4AD8-5E13-4505-870E-E3DD520D6D8F}"/>
              </a:ext>
            </a:extLst>
          </p:cNvPr>
          <p:cNvSpPr/>
          <p:nvPr userDrawn="1"/>
        </p:nvSpPr>
        <p:spPr>
          <a:xfrm>
            <a:off x="1438255" y="6182772"/>
            <a:ext cx="1773242" cy="253916"/>
          </a:xfrm>
          <a:prstGeom prst="rect">
            <a:avLst/>
          </a:prstGeom>
        </p:spPr>
        <p:txBody>
          <a:bodyPr wrap="none">
            <a:spAutoFit/>
          </a:bodyPr>
          <a:lstStyle/>
          <a:p>
            <a:pPr algn="l" eaLnBrk="1" hangingPunct="1">
              <a:defRPr/>
            </a:pPr>
            <a:r>
              <a:rPr lang="en-GB" altLang="en-US" sz="1050" b="1" dirty="0">
                <a:solidFill>
                  <a:schemeClr val="tx1"/>
                </a:solidFill>
                <a:latin typeface="Trebuchet MS" panose="020B0603020202020204" pitchFamily="34" charset="0"/>
              </a:rPr>
              <a:t>@</a:t>
            </a:r>
            <a:r>
              <a:rPr lang="en-GB" altLang="en-US" sz="1050" b="1" dirty="0" err="1">
                <a:solidFill>
                  <a:schemeClr val="tx1"/>
                </a:solidFill>
                <a:latin typeface="Trebuchet MS" panose="020B0603020202020204" pitchFamily="34" charset="0"/>
              </a:rPr>
              <a:t>TeachFirst</a:t>
            </a:r>
            <a:r>
              <a:rPr lang="en-GB" altLang="en-US" sz="1050" b="1" dirty="0">
                <a:solidFill>
                  <a:schemeClr val="tx1"/>
                </a:solidFill>
                <a:latin typeface="Trebuchet MS" panose="020B0603020202020204" pitchFamily="34" charset="0"/>
              </a:rPr>
              <a:t> | #TFSI2018</a:t>
            </a:r>
          </a:p>
        </p:txBody>
      </p:sp>
      <p:pic>
        <p:nvPicPr>
          <p:cNvPr id="6" name="Picture 5">
            <a:extLst>
              <a:ext uri="{FF2B5EF4-FFF2-40B4-BE49-F238E27FC236}">
                <a16:creationId xmlns:a16="http://schemas.microsoft.com/office/drawing/2014/main" id="{AA66E5C8-5394-4DD6-9AEA-7C8B0C658D8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37888" y="5770549"/>
            <a:ext cx="918323" cy="720000"/>
          </a:xfrm>
          <a:prstGeom prst="rect">
            <a:avLst/>
          </a:prstGeom>
        </p:spPr>
      </p:pic>
    </p:spTree>
    <p:extLst>
      <p:ext uri="{BB962C8B-B14F-4D97-AF65-F5344CB8AC3E}">
        <p14:creationId xmlns:p14="http://schemas.microsoft.com/office/powerpoint/2010/main" val="2604868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B06412-5AEB-493E-9256-A51E6AB39598}"/>
              </a:ext>
            </a:extLst>
          </p:cNvPr>
          <p:cNvSpPr>
            <a:spLocks noGrp="1"/>
          </p:cNvSpPr>
          <p:nvPr>
            <p:ph type="title"/>
          </p:nvPr>
        </p:nvSpPr>
        <p:spPr>
          <a:xfrm>
            <a:off x="629841" y="457200"/>
            <a:ext cx="2949178" cy="1600200"/>
          </a:xfrm>
        </p:spPr>
        <p:txBody>
          <a:bodyPr anchor="b">
            <a:normAutofit/>
          </a:bodyPr>
          <a:lstStyle>
            <a:lvl1pPr>
              <a:defRPr sz="2700">
                <a:solidFill>
                  <a:schemeClr val="tx2"/>
                </a:solidFill>
              </a:defRPr>
            </a:lvl1pPr>
          </a:lstStyle>
          <a:p>
            <a:r>
              <a:rPr lang="en-US" dirty="0"/>
              <a:t>Click to edit Master title style</a:t>
            </a:r>
            <a:endParaRPr lang="en-GB" dirty="0"/>
          </a:p>
        </p:txBody>
      </p:sp>
      <p:sp>
        <p:nvSpPr>
          <p:cNvPr id="4" name="Text Placeholder 3">
            <a:extLst>
              <a:ext uri="{FF2B5EF4-FFF2-40B4-BE49-F238E27FC236}">
                <a16:creationId xmlns:a16="http://schemas.microsoft.com/office/drawing/2014/main" id="{1CF30483-11E7-454F-B105-AE0F51C2BF11}"/>
              </a:ext>
            </a:extLst>
          </p:cNvPr>
          <p:cNvSpPr>
            <a:spLocks noGrp="1"/>
          </p:cNvSpPr>
          <p:nvPr>
            <p:ph type="body" sz="half" idx="2"/>
          </p:nvPr>
        </p:nvSpPr>
        <p:spPr>
          <a:xfrm>
            <a:off x="629841" y="2057400"/>
            <a:ext cx="2949178" cy="3811588"/>
          </a:xfrm>
        </p:spPr>
        <p:txBody>
          <a:bodyPr>
            <a:normAutofit/>
          </a:bodyPr>
          <a:lstStyle>
            <a:lvl1pPr marL="0" indent="0">
              <a:buNone/>
              <a:defRPr sz="21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Edit Master text styles</a:t>
            </a:r>
          </a:p>
        </p:txBody>
      </p:sp>
      <p:sp>
        <p:nvSpPr>
          <p:cNvPr id="11" name="Content Placeholder 10">
            <a:extLst>
              <a:ext uri="{FF2B5EF4-FFF2-40B4-BE49-F238E27FC236}">
                <a16:creationId xmlns:a16="http://schemas.microsoft.com/office/drawing/2014/main" id="{9CEDCB2F-58E7-40F7-B6BC-8D03BBD1EB46}"/>
              </a:ext>
            </a:extLst>
          </p:cNvPr>
          <p:cNvSpPr>
            <a:spLocks noGrp="1"/>
          </p:cNvSpPr>
          <p:nvPr>
            <p:ph sz="quarter" idx="10"/>
          </p:nvPr>
        </p:nvSpPr>
        <p:spPr>
          <a:xfrm>
            <a:off x="3973116" y="457200"/>
            <a:ext cx="4529138" cy="5411788"/>
          </a:xfrm>
        </p:spPr>
        <p:txBody>
          <a:bodyPr>
            <a:normAutofit/>
          </a:bodyPr>
          <a:lstStyle>
            <a:lvl1pPr>
              <a:defRPr sz="2400"/>
            </a:lvl1pPr>
            <a:lvl2pPr>
              <a:defRPr sz="2100"/>
            </a:lvl2pPr>
            <a:lvl3pPr>
              <a:defRPr sz="1800"/>
            </a:lvl3pPr>
            <a:lvl4pPr>
              <a:defRPr sz="1500"/>
            </a:lvl4pPr>
            <a:lvl5pPr>
              <a:defRPr sz="15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Rectangle 9">
            <a:extLst>
              <a:ext uri="{FF2B5EF4-FFF2-40B4-BE49-F238E27FC236}">
                <a16:creationId xmlns:a16="http://schemas.microsoft.com/office/drawing/2014/main" id="{774B8561-81B7-4F15-8B9E-75E4158E16D3}"/>
              </a:ext>
            </a:extLst>
          </p:cNvPr>
          <p:cNvSpPr/>
          <p:nvPr userDrawn="1"/>
        </p:nvSpPr>
        <p:spPr>
          <a:xfrm>
            <a:off x="1438255" y="6182772"/>
            <a:ext cx="1773242" cy="253916"/>
          </a:xfrm>
          <a:prstGeom prst="rect">
            <a:avLst/>
          </a:prstGeom>
        </p:spPr>
        <p:txBody>
          <a:bodyPr wrap="none">
            <a:spAutoFit/>
          </a:bodyPr>
          <a:lstStyle/>
          <a:p>
            <a:pPr algn="l" eaLnBrk="1" hangingPunct="1">
              <a:defRPr/>
            </a:pPr>
            <a:r>
              <a:rPr lang="en-GB" altLang="en-US" sz="1050" b="1" dirty="0">
                <a:solidFill>
                  <a:schemeClr val="tx1"/>
                </a:solidFill>
                <a:latin typeface="Trebuchet MS" panose="020B0603020202020204" pitchFamily="34" charset="0"/>
              </a:rPr>
              <a:t>@</a:t>
            </a:r>
            <a:r>
              <a:rPr lang="en-GB" altLang="en-US" sz="1050" b="1" dirty="0" err="1">
                <a:solidFill>
                  <a:schemeClr val="tx1"/>
                </a:solidFill>
                <a:latin typeface="Trebuchet MS" panose="020B0603020202020204" pitchFamily="34" charset="0"/>
              </a:rPr>
              <a:t>TeachFirst</a:t>
            </a:r>
            <a:r>
              <a:rPr lang="en-GB" altLang="en-US" sz="1050" b="1" dirty="0">
                <a:solidFill>
                  <a:schemeClr val="tx1"/>
                </a:solidFill>
                <a:latin typeface="Trebuchet MS" panose="020B0603020202020204" pitchFamily="34" charset="0"/>
              </a:rPr>
              <a:t> | #TFSI2018</a:t>
            </a:r>
          </a:p>
        </p:txBody>
      </p:sp>
      <p:pic>
        <p:nvPicPr>
          <p:cNvPr id="9" name="Picture 8">
            <a:extLst>
              <a:ext uri="{FF2B5EF4-FFF2-40B4-BE49-F238E27FC236}">
                <a16:creationId xmlns:a16="http://schemas.microsoft.com/office/drawing/2014/main" id="{2B46079D-A7D6-4BFD-B327-741414A6B5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37888" y="5770549"/>
            <a:ext cx="918323" cy="720000"/>
          </a:xfrm>
          <a:prstGeom prst="rect">
            <a:avLst/>
          </a:prstGeom>
        </p:spPr>
      </p:pic>
    </p:spTree>
    <p:extLst>
      <p:ext uri="{BB962C8B-B14F-4D97-AF65-F5344CB8AC3E}">
        <p14:creationId xmlns:p14="http://schemas.microsoft.com/office/powerpoint/2010/main" val="379356562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3FD4C6-0CCC-4B1A-A77D-324F8FF8492A}"/>
              </a:ext>
            </a:extLst>
          </p:cNvPr>
          <p:cNvSpPr>
            <a:spLocks noGrp="1"/>
          </p:cNvSpPr>
          <p:nvPr>
            <p:ph type="title"/>
          </p:nvPr>
        </p:nvSpPr>
        <p:spPr>
          <a:xfrm>
            <a:off x="629841" y="457200"/>
            <a:ext cx="2949178" cy="1600200"/>
          </a:xfrm>
        </p:spPr>
        <p:txBody>
          <a:bodyPr anchor="b">
            <a:noAutofit/>
          </a:bodyPr>
          <a:lstStyle>
            <a:lvl1pPr>
              <a:defRPr sz="2700">
                <a:solidFill>
                  <a:schemeClr val="tx2"/>
                </a:solidFill>
              </a:defRPr>
            </a:lvl1pPr>
          </a:lstStyle>
          <a:p>
            <a:r>
              <a:rPr lang="en-US" dirty="0"/>
              <a:t>Click to edit Master title style</a:t>
            </a:r>
            <a:endParaRPr lang="en-GB" dirty="0"/>
          </a:p>
        </p:txBody>
      </p:sp>
      <p:sp>
        <p:nvSpPr>
          <p:cNvPr id="3" name="Picture Placeholder 2">
            <a:extLst>
              <a:ext uri="{FF2B5EF4-FFF2-40B4-BE49-F238E27FC236}">
                <a16:creationId xmlns:a16="http://schemas.microsoft.com/office/drawing/2014/main" id="{40382ECC-987E-4F89-A537-E167EA312B81}"/>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GB"/>
          </a:p>
        </p:txBody>
      </p:sp>
      <p:sp>
        <p:nvSpPr>
          <p:cNvPr id="4" name="Text Placeholder 3">
            <a:extLst>
              <a:ext uri="{FF2B5EF4-FFF2-40B4-BE49-F238E27FC236}">
                <a16:creationId xmlns:a16="http://schemas.microsoft.com/office/drawing/2014/main" id="{4095B1EC-A297-4D8E-9A10-99B37D4E3C6F}"/>
              </a:ext>
            </a:extLst>
          </p:cNvPr>
          <p:cNvSpPr>
            <a:spLocks noGrp="1"/>
          </p:cNvSpPr>
          <p:nvPr>
            <p:ph type="body" sz="half" idx="2"/>
          </p:nvPr>
        </p:nvSpPr>
        <p:spPr>
          <a:xfrm>
            <a:off x="629841" y="2057400"/>
            <a:ext cx="2949178" cy="3811588"/>
          </a:xfrm>
        </p:spPr>
        <p:txBody>
          <a:bodyPr>
            <a:normAutofit/>
          </a:bodyPr>
          <a:lstStyle>
            <a:lvl1pPr marL="0" indent="0">
              <a:buNone/>
              <a:defRPr sz="21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Edit Master text styles</a:t>
            </a:r>
          </a:p>
        </p:txBody>
      </p:sp>
      <p:sp>
        <p:nvSpPr>
          <p:cNvPr id="7" name="Rectangle 6">
            <a:extLst>
              <a:ext uri="{FF2B5EF4-FFF2-40B4-BE49-F238E27FC236}">
                <a16:creationId xmlns:a16="http://schemas.microsoft.com/office/drawing/2014/main" id="{52794480-CE4D-4057-9157-B820AE402782}"/>
              </a:ext>
            </a:extLst>
          </p:cNvPr>
          <p:cNvSpPr/>
          <p:nvPr userDrawn="1"/>
        </p:nvSpPr>
        <p:spPr>
          <a:xfrm>
            <a:off x="1438255" y="6182772"/>
            <a:ext cx="1773242" cy="253916"/>
          </a:xfrm>
          <a:prstGeom prst="rect">
            <a:avLst/>
          </a:prstGeom>
        </p:spPr>
        <p:txBody>
          <a:bodyPr wrap="none">
            <a:spAutoFit/>
          </a:bodyPr>
          <a:lstStyle/>
          <a:p>
            <a:pPr algn="l" eaLnBrk="1" hangingPunct="1">
              <a:defRPr/>
            </a:pPr>
            <a:r>
              <a:rPr lang="en-GB" altLang="en-US" sz="1050" b="1" dirty="0">
                <a:solidFill>
                  <a:schemeClr val="tx1"/>
                </a:solidFill>
                <a:latin typeface="Trebuchet MS" panose="020B0603020202020204" pitchFamily="34" charset="0"/>
              </a:rPr>
              <a:t>@</a:t>
            </a:r>
            <a:r>
              <a:rPr lang="en-GB" altLang="en-US" sz="1050" b="1" dirty="0" err="1">
                <a:solidFill>
                  <a:schemeClr val="tx1"/>
                </a:solidFill>
                <a:latin typeface="Trebuchet MS" panose="020B0603020202020204" pitchFamily="34" charset="0"/>
              </a:rPr>
              <a:t>TeachFirst</a:t>
            </a:r>
            <a:r>
              <a:rPr lang="en-GB" altLang="en-US" sz="1050" b="1" dirty="0">
                <a:solidFill>
                  <a:schemeClr val="tx1"/>
                </a:solidFill>
                <a:latin typeface="Trebuchet MS" panose="020B0603020202020204" pitchFamily="34" charset="0"/>
              </a:rPr>
              <a:t> | #TFSI2018</a:t>
            </a:r>
          </a:p>
        </p:txBody>
      </p:sp>
      <p:pic>
        <p:nvPicPr>
          <p:cNvPr id="8" name="Picture 7">
            <a:extLst>
              <a:ext uri="{FF2B5EF4-FFF2-40B4-BE49-F238E27FC236}">
                <a16:creationId xmlns:a16="http://schemas.microsoft.com/office/drawing/2014/main" id="{F3BEDA4C-22DF-441C-AF43-52CD4A6DEAC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37888" y="5770549"/>
            <a:ext cx="918323" cy="720000"/>
          </a:xfrm>
          <a:prstGeom prst="rect">
            <a:avLst/>
          </a:prstGeom>
        </p:spPr>
      </p:pic>
    </p:spTree>
    <p:extLst>
      <p:ext uri="{BB962C8B-B14F-4D97-AF65-F5344CB8AC3E}">
        <p14:creationId xmlns:p14="http://schemas.microsoft.com/office/powerpoint/2010/main" val="169298223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2_Title Slide">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0E743961-635C-493B-8FE4-8BB93B4B47E9}"/>
              </a:ext>
            </a:extLst>
          </p:cNvPr>
          <p:cNvSpPr/>
          <p:nvPr userDrawn="1"/>
        </p:nvSpPr>
        <p:spPr>
          <a:xfrm>
            <a:off x="2897563" y="5669262"/>
            <a:ext cx="3348875" cy="323165"/>
          </a:xfrm>
          <a:prstGeom prst="rect">
            <a:avLst/>
          </a:prstGeom>
        </p:spPr>
        <p:txBody>
          <a:bodyPr wrap="square">
            <a:spAutoFit/>
          </a:bodyPr>
          <a:lstStyle/>
          <a:p>
            <a:pPr algn="ctr" eaLnBrk="1" hangingPunct="1">
              <a:defRPr/>
            </a:pPr>
            <a:r>
              <a:rPr lang="en-GB" altLang="en-US" sz="1500" b="1" dirty="0">
                <a:solidFill>
                  <a:schemeClr val="tx2"/>
                </a:solidFill>
                <a:latin typeface="+mj-lt"/>
              </a:rPr>
              <a:t>@</a:t>
            </a:r>
            <a:r>
              <a:rPr lang="en-GB" altLang="en-US" sz="1500" b="1" dirty="0" err="1">
                <a:solidFill>
                  <a:schemeClr val="tx2"/>
                </a:solidFill>
                <a:latin typeface="+mj-lt"/>
              </a:rPr>
              <a:t>TeachFirst</a:t>
            </a:r>
            <a:r>
              <a:rPr lang="en-GB" altLang="en-US" sz="1500" b="1" dirty="0">
                <a:solidFill>
                  <a:schemeClr val="tx2"/>
                </a:solidFill>
                <a:latin typeface="+mj-lt"/>
              </a:rPr>
              <a:t> | #TFSI2018</a:t>
            </a:r>
          </a:p>
        </p:txBody>
      </p:sp>
      <p:sp>
        <p:nvSpPr>
          <p:cNvPr id="8" name="TextBox 7">
            <a:extLst>
              <a:ext uri="{FF2B5EF4-FFF2-40B4-BE49-F238E27FC236}">
                <a16:creationId xmlns:a16="http://schemas.microsoft.com/office/drawing/2014/main" id="{0919B34F-BA42-4F22-B89B-61B3D7E5B182}"/>
              </a:ext>
            </a:extLst>
          </p:cNvPr>
          <p:cNvSpPr txBox="1">
            <a:spLocks noChangeArrowheads="1"/>
          </p:cNvSpPr>
          <p:nvPr userDrawn="1"/>
        </p:nvSpPr>
        <p:spPr bwMode="auto">
          <a:xfrm>
            <a:off x="2507456" y="6352809"/>
            <a:ext cx="4129088"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Geneva" pitchFamily="-96" charset="-128"/>
              </a:defRPr>
            </a:lvl1pPr>
            <a:lvl2pPr marL="742950" indent="-285750">
              <a:defRPr>
                <a:solidFill>
                  <a:schemeClr val="tx1"/>
                </a:solidFill>
                <a:latin typeface="Calibri" panose="020F0502020204030204" pitchFamily="34" charset="0"/>
                <a:ea typeface="Geneva" pitchFamily="-96" charset="-128"/>
              </a:defRPr>
            </a:lvl2pPr>
            <a:lvl3pPr marL="1143000" indent="-228600">
              <a:defRPr>
                <a:solidFill>
                  <a:schemeClr val="tx1"/>
                </a:solidFill>
                <a:latin typeface="Calibri" panose="020F0502020204030204" pitchFamily="34" charset="0"/>
                <a:ea typeface="Geneva" pitchFamily="-96" charset="-128"/>
              </a:defRPr>
            </a:lvl3pPr>
            <a:lvl4pPr marL="1600200" indent="-228600">
              <a:defRPr>
                <a:solidFill>
                  <a:schemeClr val="tx1"/>
                </a:solidFill>
                <a:latin typeface="Calibri" panose="020F0502020204030204" pitchFamily="34" charset="0"/>
                <a:ea typeface="Geneva" pitchFamily="-96" charset="-128"/>
              </a:defRPr>
            </a:lvl4pPr>
            <a:lvl5pPr marL="2057400" indent="-228600">
              <a:defRPr>
                <a:solidFill>
                  <a:schemeClr val="tx1"/>
                </a:solidFill>
                <a:latin typeface="Calibri" panose="020F0502020204030204" pitchFamily="34" charset="0"/>
                <a:ea typeface="Geneva" pitchFamily="-96" charset="-128"/>
              </a:defRPr>
            </a:lvl5pPr>
            <a:lvl6pPr marL="2514600" indent="-228600" defTabSz="457200" fontAlgn="base">
              <a:spcBef>
                <a:spcPct val="0"/>
              </a:spcBef>
              <a:spcAft>
                <a:spcPct val="0"/>
              </a:spcAft>
              <a:defRPr>
                <a:solidFill>
                  <a:schemeClr val="tx1"/>
                </a:solidFill>
                <a:latin typeface="Calibri" panose="020F0502020204030204" pitchFamily="34" charset="0"/>
                <a:ea typeface="Geneva" pitchFamily="-96" charset="-128"/>
              </a:defRPr>
            </a:lvl6pPr>
            <a:lvl7pPr marL="2971800" indent="-228600" defTabSz="457200" fontAlgn="base">
              <a:spcBef>
                <a:spcPct val="0"/>
              </a:spcBef>
              <a:spcAft>
                <a:spcPct val="0"/>
              </a:spcAft>
              <a:defRPr>
                <a:solidFill>
                  <a:schemeClr val="tx1"/>
                </a:solidFill>
                <a:latin typeface="Calibri" panose="020F0502020204030204" pitchFamily="34" charset="0"/>
                <a:ea typeface="Geneva" pitchFamily="-96" charset="-128"/>
              </a:defRPr>
            </a:lvl7pPr>
            <a:lvl8pPr marL="3429000" indent="-228600" defTabSz="457200" fontAlgn="base">
              <a:spcBef>
                <a:spcPct val="0"/>
              </a:spcBef>
              <a:spcAft>
                <a:spcPct val="0"/>
              </a:spcAft>
              <a:defRPr>
                <a:solidFill>
                  <a:schemeClr val="tx1"/>
                </a:solidFill>
                <a:latin typeface="Calibri" panose="020F0502020204030204" pitchFamily="34" charset="0"/>
                <a:ea typeface="Geneva" pitchFamily="-96" charset="-128"/>
              </a:defRPr>
            </a:lvl8pPr>
            <a:lvl9pPr marL="3886200" indent="-228600" defTabSz="457200" fontAlgn="base">
              <a:spcBef>
                <a:spcPct val="0"/>
              </a:spcBef>
              <a:spcAft>
                <a:spcPct val="0"/>
              </a:spcAft>
              <a:defRPr>
                <a:solidFill>
                  <a:schemeClr val="tx1"/>
                </a:solidFill>
                <a:latin typeface="Calibri" panose="020F0502020204030204" pitchFamily="34" charset="0"/>
                <a:ea typeface="Geneva" pitchFamily="-96" charset="-128"/>
              </a:defRPr>
            </a:lvl9pPr>
          </a:lstStyle>
          <a:p>
            <a:pPr algn="ctr" eaLnBrk="1" hangingPunct="1">
              <a:defRPr/>
            </a:pPr>
            <a:r>
              <a:rPr lang="en-GB" altLang="en-US" sz="1050" b="1" dirty="0">
                <a:solidFill>
                  <a:schemeClr val="tx1"/>
                </a:solidFill>
                <a:latin typeface="Trebuchet MS" panose="020B0603020202020204" pitchFamily="34" charset="0"/>
              </a:rPr>
              <a:t>Teach First is a registered charity, no. 1098294</a:t>
            </a:r>
          </a:p>
        </p:txBody>
      </p:sp>
      <p:sp>
        <p:nvSpPr>
          <p:cNvPr id="9" name="Rectangle 8">
            <a:extLst>
              <a:ext uri="{FF2B5EF4-FFF2-40B4-BE49-F238E27FC236}">
                <a16:creationId xmlns:a16="http://schemas.microsoft.com/office/drawing/2014/main" id="{B887513E-0E79-4BD3-B1C9-07474D3BD3F1}"/>
              </a:ext>
            </a:extLst>
          </p:cNvPr>
          <p:cNvSpPr/>
          <p:nvPr userDrawn="1"/>
        </p:nvSpPr>
        <p:spPr>
          <a:xfrm>
            <a:off x="2897563" y="5024489"/>
            <a:ext cx="3348875" cy="507831"/>
          </a:xfrm>
          <a:prstGeom prst="rect">
            <a:avLst/>
          </a:prstGeom>
        </p:spPr>
        <p:txBody>
          <a:bodyPr wrap="square">
            <a:spAutoFit/>
          </a:bodyPr>
          <a:lstStyle/>
          <a:p>
            <a:pPr algn="ctr" eaLnBrk="1" hangingPunct="1">
              <a:defRPr/>
            </a:pPr>
            <a:r>
              <a:rPr lang="en-GB" altLang="en-US" sz="2700" b="1" dirty="0">
                <a:solidFill>
                  <a:schemeClr val="tx2"/>
                </a:solidFill>
                <a:latin typeface="+mj-lt"/>
              </a:rPr>
              <a:t>teachfirst.org.uk</a:t>
            </a:r>
          </a:p>
        </p:txBody>
      </p:sp>
      <p:pic>
        <p:nvPicPr>
          <p:cNvPr id="6" name="Graphic 5">
            <a:extLst>
              <a:ext uri="{FF2B5EF4-FFF2-40B4-BE49-F238E27FC236}">
                <a16:creationId xmlns:a16="http://schemas.microsoft.com/office/drawing/2014/main" id="{9F4CA2E7-1F04-496A-A695-0666E93156F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186114" y="722821"/>
            <a:ext cx="2771774" cy="618788"/>
          </a:xfrm>
          <a:prstGeom prst="rect">
            <a:avLst/>
          </a:prstGeom>
        </p:spPr>
      </p:pic>
      <p:pic>
        <p:nvPicPr>
          <p:cNvPr id="7" name="Picture 6">
            <a:extLst>
              <a:ext uri="{FF2B5EF4-FFF2-40B4-BE49-F238E27FC236}">
                <a16:creationId xmlns:a16="http://schemas.microsoft.com/office/drawing/2014/main" id="{8DFFE8EA-7A48-4F45-B0C9-6D8EA912FED6}"/>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186112" y="2157267"/>
            <a:ext cx="2774449" cy="2277792"/>
          </a:xfrm>
          <a:prstGeom prst="rect">
            <a:avLst/>
          </a:prstGeom>
        </p:spPr>
      </p:pic>
    </p:spTree>
    <p:extLst>
      <p:ext uri="{BB962C8B-B14F-4D97-AF65-F5344CB8AC3E}">
        <p14:creationId xmlns:p14="http://schemas.microsoft.com/office/powerpoint/2010/main" val="207440423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35275587-F960-9D46-8486-5E48365C0DB1}" type="datetimeFigureOut">
              <a:rPr lang="en-US" smtClean="0"/>
              <a:pPr/>
              <a:t>7/24/18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DEDA3E-3091-564D-9990-CED2F8748005}" type="slidenum">
              <a:rPr lang="en-US" smtClean="0"/>
              <a:pPr/>
              <a:t>‹#›</a:t>
            </a:fld>
            <a:endParaRPr lang="en-US"/>
          </a:p>
        </p:txBody>
      </p:sp>
      <p:grpSp>
        <p:nvGrpSpPr>
          <p:cNvPr id="7" name="Group 6"/>
          <p:cNvGrpSpPr/>
          <p:nvPr userDrawn="1"/>
        </p:nvGrpSpPr>
        <p:grpSpPr>
          <a:xfrm>
            <a:off x="2" y="6138084"/>
            <a:ext cx="9143999" cy="719917"/>
            <a:chOff x="2" y="6138084"/>
            <a:chExt cx="9143999" cy="719917"/>
          </a:xfrm>
        </p:grpSpPr>
        <p:sp>
          <p:nvSpPr>
            <p:cNvPr id="8" name="Freeform 7"/>
            <p:cNvSpPr/>
            <p:nvPr/>
          </p:nvSpPr>
          <p:spPr>
            <a:xfrm>
              <a:off x="727285" y="6138084"/>
              <a:ext cx="8416716" cy="719916"/>
            </a:xfrm>
            <a:custGeom>
              <a:avLst/>
              <a:gdLst>
                <a:gd name="connsiteX0" fmla="*/ 0 w 9143999"/>
                <a:gd name="connsiteY0" fmla="*/ 0 h 719916"/>
                <a:gd name="connsiteX1" fmla="*/ 9143999 w 9143999"/>
                <a:gd name="connsiteY1" fmla="*/ 0 h 719916"/>
                <a:gd name="connsiteX2" fmla="*/ 9143999 w 9143999"/>
                <a:gd name="connsiteY2" fmla="*/ 0 h 719916"/>
                <a:gd name="connsiteX3" fmla="*/ 9143999 w 9143999"/>
                <a:gd name="connsiteY3" fmla="*/ 719916 h 719916"/>
                <a:gd name="connsiteX4" fmla="*/ 9143999 w 9143999"/>
                <a:gd name="connsiteY4" fmla="*/ 719916 h 719916"/>
                <a:gd name="connsiteX5" fmla="*/ 0 w 9143999"/>
                <a:gd name="connsiteY5" fmla="*/ 719916 h 719916"/>
                <a:gd name="connsiteX6" fmla="*/ 0 w 9143999"/>
                <a:gd name="connsiteY6" fmla="*/ 719916 h 719916"/>
                <a:gd name="connsiteX7" fmla="*/ 0 w 9143999"/>
                <a:gd name="connsiteY7" fmla="*/ 0 h 719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43999" h="719916">
                  <a:moveTo>
                    <a:pt x="0" y="0"/>
                  </a:moveTo>
                  <a:lnTo>
                    <a:pt x="9143999" y="0"/>
                  </a:lnTo>
                  <a:lnTo>
                    <a:pt x="9143999" y="0"/>
                  </a:lnTo>
                  <a:lnTo>
                    <a:pt x="9143999" y="719916"/>
                  </a:lnTo>
                  <a:lnTo>
                    <a:pt x="9143999" y="719916"/>
                  </a:lnTo>
                  <a:lnTo>
                    <a:pt x="0" y="719916"/>
                  </a:lnTo>
                  <a:lnTo>
                    <a:pt x="0" y="719916"/>
                  </a:lnTo>
                  <a:lnTo>
                    <a:pt x="0" y="0"/>
                  </a:lnTo>
                  <a:close/>
                </a:path>
              </a:pathLst>
            </a:custGeom>
            <a:gradFill flip="none" rotWithShape="1">
              <a:gsLst>
                <a:gs pos="31000">
                  <a:schemeClr val="accent3">
                    <a:lumMod val="75000"/>
                  </a:schemeClr>
                </a:gs>
                <a:gs pos="100000">
                  <a:srgbClr val="FFFFFF"/>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US" dirty="0"/>
                <a:t>													</a:t>
              </a:r>
              <a:r>
                <a:rPr lang="en-US" dirty="0">
                  <a:solidFill>
                    <a:schemeClr val="accent3">
                      <a:lumMod val="75000"/>
                    </a:schemeClr>
                  </a:solidFill>
                </a:rPr>
                <a:t>teacherhead.com</a:t>
              </a:r>
            </a:p>
          </p:txBody>
        </p:sp>
        <p:pic>
          <p:nvPicPr>
            <p:cNvPr id="9" name="Picture 8" descr="teacherhead logo.png"/>
            <p:cNvPicPr>
              <a:picLocks noChangeAspect="1"/>
            </p:cNvPicPr>
            <p:nvPr/>
          </p:nvPicPr>
          <p:blipFill>
            <a:blip r:embed="rId2"/>
            <a:stretch>
              <a:fillRect/>
            </a:stretch>
          </p:blipFill>
          <p:spPr>
            <a:xfrm>
              <a:off x="2" y="6138084"/>
              <a:ext cx="727282" cy="719917"/>
            </a:xfrm>
            <a:prstGeom prst="rect">
              <a:avLst/>
            </a:prstGeom>
          </p:spPr>
        </p:pic>
      </p:grpSp>
    </p:spTree>
    <p:extLst>
      <p:ext uri="{BB962C8B-B14F-4D97-AF65-F5344CB8AC3E}">
        <p14:creationId xmlns:p14="http://schemas.microsoft.com/office/powerpoint/2010/main" val="274139914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35275587-F960-9D46-8486-5E48365C0DB1}" type="datetimeFigureOut">
              <a:rPr lang="en-US" smtClean="0"/>
              <a:pPr/>
              <a:t>7/24/18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DEDA3E-3091-564D-9990-CED2F8748005}" type="slidenum">
              <a:rPr lang="en-US" smtClean="0"/>
              <a:pPr/>
              <a:t>‹#›</a:t>
            </a:fld>
            <a:endParaRPr lang="en-US"/>
          </a:p>
        </p:txBody>
      </p:sp>
    </p:spTree>
    <p:extLst>
      <p:ext uri="{BB962C8B-B14F-4D97-AF65-F5344CB8AC3E}">
        <p14:creationId xmlns:p14="http://schemas.microsoft.com/office/powerpoint/2010/main" val="123273209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35275587-F960-9D46-8486-5E48365C0DB1}" type="datetimeFigureOut">
              <a:rPr lang="en-US" smtClean="0"/>
              <a:pPr/>
              <a:t>7/24/18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DEDA3E-3091-564D-9990-CED2F8748005}" type="slidenum">
              <a:rPr lang="en-US" smtClean="0"/>
              <a:pPr/>
              <a:t>‹#›</a:t>
            </a:fld>
            <a:endParaRPr lang="en-US"/>
          </a:p>
        </p:txBody>
      </p:sp>
    </p:spTree>
    <p:extLst>
      <p:ext uri="{BB962C8B-B14F-4D97-AF65-F5344CB8AC3E}">
        <p14:creationId xmlns:p14="http://schemas.microsoft.com/office/powerpoint/2010/main" val="47780253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35275587-F960-9D46-8486-5E48365C0DB1}" type="datetimeFigureOut">
              <a:rPr lang="en-US" smtClean="0"/>
              <a:pPr/>
              <a:t>7/24/18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DEDA3E-3091-564D-9990-CED2F8748005}" type="slidenum">
              <a:rPr lang="en-US" smtClean="0"/>
              <a:pPr/>
              <a:t>‹#›</a:t>
            </a:fld>
            <a:endParaRPr lang="en-US"/>
          </a:p>
        </p:txBody>
      </p:sp>
    </p:spTree>
    <p:extLst>
      <p:ext uri="{BB962C8B-B14F-4D97-AF65-F5344CB8AC3E}">
        <p14:creationId xmlns:p14="http://schemas.microsoft.com/office/powerpoint/2010/main" val="221091668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35275587-F960-9D46-8486-5E48365C0DB1}" type="datetimeFigureOut">
              <a:rPr lang="en-US" smtClean="0"/>
              <a:pPr/>
              <a:t>7/24/18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7DEDA3E-3091-564D-9990-CED2F8748005}" type="slidenum">
              <a:rPr lang="en-US" smtClean="0"/>
              <a:pPr/>
              <a:t>‹#›</a:t>
            </a:fld>
            <a:endParaRPr lang="en-US"/>
          </a:p>
        </p:txBody>
      </p:sp>
    </p:spTree>
    <p:extLst>
      <p:ext uri="{BB962C8B-B14F-4D97-AF65-F5344CB8AC3E}">
        <p14:creationId xmlns:p14="http://schemas.microsoft.com/office/powerpoint/2010/main" val="170777807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35275587-F960-9D46-8486-5E48365C0DB1}" type="datetimeFigureOut">
              <a:rPr lang="en-US" smtClean="0"/>
              <a:pPr/>
              <a:t>7/24/18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7DEDA3E-3091-564D-9990-CED2F8748005}" type="slidenum">
              <a:rPr lang="en-US" smtClean="0"/>
              <a:pPr/>
              <a:t>‹#›</a:t>
            </a:fld>
            <a:endParaRPr lang="en-US"/>
          </a:p>
        </p:txBody>
      </p:sp>
    </p:spTree>
    <p:extLst>
      <p:ext uri="{BB962C8B-B14F-4D97-AF65-F5344CB8AC3E}">
        <p14:creationId xmlns:p14="http://schemas.microsoft.com/office/powerpoint/2010/main" val="289818953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5275587-F960-9D46-8486-5E48365C0DB1}" type="datetimeFigureOut">
              <a:rPr lang="en-US" smtClean="0"/>
              <a:pPr/>
              <a:t>7/24/18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7DEDA3E-3091-564D-9990-CED2F8748005}" type="slidenum">
              <a:rPr lang="en-US" smtClean="0"/>
              <a:pPr/>
              <a:t>‹#›</a:t>
            </a:fld>
            <a:endParaRPr lang="en-US"/>
          </a:p>
        </p:txBody>
      </p:sp>
    </p:spTree>
    <p:extLst>
      <p:ext uri="{BB962C8B-B14F-4D97-AF65-F5344CB8AC3E}">
        <p14:creationId xmlns:p14="http://schemas.microsoft.com/office/powerpoint/2010/main" val="111279680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35275587-F960-9D46-8486-5E48365C0DB1}" type="datetimeFigureOut">
              <a:rPr lang="en-US" smtClean="0"/>
              <a:pPr/>
              <a:t>7/24/18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DEDA3E-3091-564D-9990-CED2F8748005}" type="slidenum">
              <a:rPr lang="en-US" smtClean="0"/>
              <a:pPr/>
              <a:t>‹#›</a:t>
            </a:fld>
            <a:endParaRPr lang="en-US"/>
          </a:p>
        </p:txBody>
      </p:sp>
    </p:spTree>
    <p:extLst>
      <p:ext uri="{BB962C8B-B14F-4D97-AF65-F5344CB8AC3E}">
        <p14:creationId xmlns:p14="http://schemas.microsoft.com/office/powerpoint/2010/main" val="105284472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35275587-F960-9D46-8486-5E48365C0DB1}" type="datetimeFigureOut">
              <a:rPr lang="en-US" smtClean="0"/>
              <a:pPr/>
              <a:t>7/24/18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DEDA3E-3091-564D-9990-CED2F8748005}" type="slidenum">
              <a:rPr lang="en-US" smtClean="0"/>
              <a:pPr/>
              <a:t>‹#›</a:t>
            </a:fld>
            <a:endParaRPr lang="en-US"/>
          </a:p>
        </p:txBody>
      </p:sp>
    </p:spTree>
    <p:extLst>
      <p:ext uri="{BB962C8B-B14F-4D97-AF65-F5344CB8AC3E}">
        <p14:creationId xmlns:p14="http://schemas.microsoft.com/office/powerpoint/2010/main" val="181458715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35275587-F960-9D46-8486-5E48365C0DB1}" type="datetimeFigureOut">
              <a:rPr lang="en-US" smtClean="0"/>
              <a:pPr/>
              <a:t>7/24/18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DEDA3E-3091-564D-9990-CED2F8748005}" type="slidenum">
              <a:rPr lang="en-US" smtClean="0"/>
              <a:pPr/>
              <a:t>‹#›</a:t>
            </a:fld>
            <a:endParaRPr lang="en-US"/>
          </a:p>
        </p:txBody>
      </p:sp>
    </p:spTree>
    <p:extLst>
      <p:ext uri="{BB962C8B-B14F-4D97-AF65-F5344CB8AC3E}">
        <p14:creationId xmlns:p14="http://schemas.microsoft.com/office/powerpoint/2010/main" val="428901423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35275587-F960-9D46-8486-5E48365C0DB1}" type="datetimeFigureOut">
              <a:rPr lang="en-US" smtClean="0"/>
              <a:pPr/>
              <a:t>7/24/18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DEDA3E-3091-564D-9990-CED2F8748005}" type="slidenum">
              <a:rPr lang="en-US" smtClean="0"/>
              <a:pPr/>
              <a:t>‹#›</a:t>
            </a:fld>
            <a:endParaRPr lang="en-US"/>
          </a:p>
        </p:txBody>
      </p:sp>
    </p:spTree>
    <p:extLst>
      <p:ext uri="{BB962C8B-B14F-4D97-AF65-F5344CB8AC3E}">
        <p14:creationId xmlns:p14="http://schemas.microsoft.com/office/powerpoint/2010/main" val="91455501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x">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Text Placeholder 2"/>
          <p:cNvSpPr>
            <a:spLocks noGrp="1"/>
          </p:cNvSpPr>
          <p:nvPr>
            <p:ph type="body"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5275587-F960-9D46-8486-5E48365C0DB1}" type="datetimeFigureOut">
              <a:rPr lang="en-US" smtClean="0"/>
              <a:pPr/>
              <a:t>7/24/18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DEDA3E-3091-564D-9990-CED2F8748005}" type="slidenum">
              <a:rPr lang="en-US" smtClean="0"/>
              <a:pPr/>
              <a:t>‹#›</a:t>
            </a:fld>
            <a:endParaRPr lang="en-US"/>
          </a:p>
        </p:txBody>
      </p:sp>
    </p:spTree>
    <p:extLst>
      <p:ext uri="{BB962C8B-B14F-4D97-AF65-F5344CB8AC3E}">
        <p14:creationId xmlns:p14="http://schemas.microsoft.com/office/powerpoint/2010/main" val="25818289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5" Type="http://schemas.openxmlformats.org/officeDocument/2006/relationships/slideLayout" Target="../slideLayouts/slideLayout21.xml"/><Relationship Id="rId4" Type="http://schemas.openxmlformats.org/officeDocument/2006/relationships/slideLayout" Target="../slideLayouts/slideLayout20.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ound Diagonal Corner Rectangle 7"/>
          <p:cNvSpPr/>
          <p:nvPr/>
        </p:nvSpPr>
        <p:spPr>
          <a:xfrm>
            <a:off x="189707" y="189707"/>
            <a:ext cx="8764587" cy="6478587"/>
          </a:xfrm>
          <a:prstGeom prst="round2DiagRect">
            <a:avLst>
              <a:gd name="adj1" fmla="val 9416"/>
              <a:gd name="adj2" fmla="val 0"/>
            </a:avLst>
          </a:prstGeom>
          <a:gradFill>
            <a:gsLst>
              <a:gs pos="17000">
                <a:schemeClr val="bg2"/>
              </a:gs>
              <a:gs pos="100000">
                <a:schemeClr val="tx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Placeholder 1"/>
          <p:cNvSpPr>
            <a:spLocks noGrp="1"/>
          </p:cNvSpPr>
          <p:nvPr>
            <p:ph type="title"/>
          </p:nvPr>
        </p:nvSpPr>
        <p:spPr>
          <a:xfrm>
            <a:off x="779463" y="381000"/>
            <a:ext cx="7583487" cy="1044388"/>
          </a:xfrm>
          <a:prstGeom prst="rect">
            <a:avLst/>
          </a:prstGeom>
        </p:spPr>
        <p:txBody>
          <a:bodyPr vert="horz" lIns="91440" tIns="45720" rIns="91440" bIns="45720" rtlCol="0" anchor="b" anchorCtr="0">
            <a:noAutofit/>
          </a:bodyPr>
          <a:lstStyle/>
          <a:p>
            <a:r>
              <a:rPr lang="en-GB"/>
              <a:t>Click to edit Master title style</a:t>
            </a:r>
            <a:endParaRPr/>
          </a:p>
        </p:txBody>
      </p:sp>
      <p:sp>
        <p:nvSpPr>
          <p:cNvPr id="3" name="Text Placeholder 2"/>
          <p:cNvSpPr>
            <a:spLocks noGrp="1"/>
          </p:cNvSpPr>
          <p:nvPr>
            <p:ph type="body" idx="1"/>
          </p:nvPr>
        </p:nvSpPr>
        <p:spPr>
          <a:xfrm>
            <a:off x="779463" y="1828800"/>
            <a:ext cx="7583487" cy="4208930"/>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a:p>
        </p:txBody>
      </p:sp>
      <p:sp>
        <p:nvSpPr>
          <p:cNvPr id="4" name="Date Placeholder 3"/>
          <p:cNvSpPr>
            <a:spLocks noGrp="1"/>
          </p:cNvSpPr>
          <p:nvPr>
            <p:ph type="dt" sz="half" idx="2"/>
          </p:nvPr>
        </p:nvSpPr>
        <p:spPr>
          <a:xfrm>
            <a:off x="381000" y="6288741"/>
            <a:ext cx="1887537" cy="365125"/>
          </a:xfrm>
          <a:prstGeom prst="rect">
            <a:avLst/>
          </a:prstGeom>
        </p:spPr>
        <p:txBody>
          <a:bodyPr vert="horz" lIns="91440" tIns="45720" rIns="91440" bIns="45720" rtlCol="0" anchor="ctr"/>
          <a:lstStyle>
            <a:lvl1pPr algn="l">
              <a:defRPr sz="1200">
                <a:solidFill>
                  <a:schemeClr val="bg2"/>
                </a:solidFill>
              </a:defRPr>
            </a:lvl1pPr>
          </a:lstStyle>
          <a:p>
            <a:fld id="{794F729C-E76E-1044-BAB6-EEA3EF382299}" type="datetimeFigureOut">
              <a:rPr lang="en-US" smtClean="0"/>
              <a:pPr/>
              <a:t>7/24/18</a:t>
            </a:fld>
            <a:endParaRPr lang="en-US"/>
          </a:p>
        </p:txBody>
      </p:sp>
      <p:sp>
        <p:nvSpPr>
          <p:cNvPr id="5" name="Footer Placeholder 4"/>
          <p:cNvSpPr>
            <a:spLocks noGrp="1"/>
          </p:cNvSpPr>
          <p:nvPr>
            <p:ph type="ftr" sz="quarter" idx="3"/>
          </p:nvPr>
        </p:nvSpPr>
        <p:spPr>
          <a:xfrm>
            <a:off x="3304615" y="6288741"/>
            <a:ext cx="5238750" cy="365125"/>
          </a:xfrm>
          <a:prstGeom prst="rect">
            <a:avLst/>
          </a:prstGeom>
        </p:spPr>
        <p:txBody>
          <a:bodyPr vert="horz" lIns="91440" tIns="45720" rIns="91440" bIns="45720" rtlCol="0" anchor="ctr"/>
          <a:lstStyle>
            <a:lvl1pPr algn="r">
              <a:defRPr sz="1200">
                <a:solidFill>
                  <a:schemeClr val="bg2"/>
                </a:solidFill>
              </a:defRPr>
            </a:lvl1pPr>
          </a:lstStyle>
          <a:p>
            <a:endParaRPr lang="en-US"/>
          </a:p>
        </p:txBody>
      </p:sp>
      <p:sp>
        <p:nvSpPr>
          <p:cNvPr id="6" name="Slide Number Placeholder 5"/>
          <p:cNvSpPr>
            <a:spLocks noGrp="1"/>
          </p:cNvSpPr>
          <p:nvPr>
            <p:ph type="sldNum" sz="quarter" idx="4"/>
          </p:nvPr>
        </p:nvSpPr>
        <p:spPr>
          <a:xfrm>
            <a:off x="8404411" y="219635"/>
            <a:ext cx="493059" cy="365125"/>
          </a:xfrm>
          <a:prstGeom prst="rect">
            <a:avLst/>
          </a:prstGeom>
        </p:spPr>
        <p:txBody>
          <a:bodyPr vert="horz" lIns="91440" tIns="45720" rIns="91440" bIns="45720" rtlCol="0" anchor="ctr"/>
          <a:lstStyle>
            <a:lvl1pPr algn="r">
              <a:defRPr sz="1200">
                <a:solidFill>
                  <a:schemeClr val="tx2"/>
                </a:solidFill>
              </a:defRPr>
            </a:lvl1pPr>
          </a:lstStyle>
          <a:p>
            <a:fld id="{67720BAB-5CBC-E744-8E36-0C13E0A32D3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823" r:id="rId1"/>
    <p:sldLayoutId id="2147483824" r:id="rId2"/>
    <p:sldLayoutId id="2147483825" r:id="rId3"/>
    <p:sldLayoutId id="2147483826" r:id="rId4"/>
    <p:sldLayoutId id="2147483827" r:id="rId5"/>
    <p:sldLayoutId id="2147483828" r:id="rId6"/>
    <p:sldLayoutId id="2147483829" r:id="rId7"/>
    <p:sldLayoutId id="2147483830" r:id="rId8"/>
    <p:sldLayoutId id="2147483831" r:id="rId9"/>
    <p:sldLayoutId id="2147483832" r:id="rId10"/>
    <p:sldLayoutId id="2147483833" r:id="rId11"/>
    <p:sldLayoutId id="2147483834" r:id="rId12"/>
    <p:sldLayoutId id="2147483835" r:id="rId13"/>
    <p:sldLayoutId id="2147483836" r:id="rId14"/>
    <p:sldLayoutId id="2147483837" r:id="rId15"/>
    <p:sldLayoutId id="2147483838" r:id="rId16"/>
  </p:sldLayoutIdLst>
  <p:txStyles>
    <p:titleStyle>
      <a:lvl1pPr algn="l" defTabSz="914400" rtl="0" eaLnBrk="1" latinLnBrk="0" hangingPunct="1">
        <a:spcBef>
          <a:spcPct val="0"/>
        </a:spcBef>
        <a:buNone/>
        <a:defRPr sz="3800" kern="1200">
          <a:solidFill>
            <a:schemeClr val="bg1"/>
          </a:solidFill>
          <a:latin typeface="+mj-lt"/>
          <a:ea typeface="+mj-ea"/>
          <a:cs typeface="+mj-cs"/>
        </a:defRPr>
      </a:lvl1pPr>
    </p:titleStyle>
    <p:bodyStyle>
      <a:lvl1pPr marL="282575" indent="-282575" algn="l" defTabSz="914400" rtl="0" eaLnBrk="1" latinLnBrk="0" hangingPunct="1">
        <a:spcBef>
          <a:spcPts val="2000"/>
        </a:spcBef>
        <a:buFont typeface="Wingdings 2" pitchFamily="18" charset="2"/>
        <a:buChar char=""/>
        <a:defRPr sz="2200" kern="1200">
          <a:solidFill>
            <a:schemeClr val="bg1"/>
          </a:solidFill>
          <a:latin typeface="+mn-lt"/>
          <a:ea typeface="+mn-ea"/>
          <a:cs typeface="+mn-cs"/>
        </a:defRPr>
      </a:lvl1pPr>
      <a:lvl2pPr marL="577850" indent="-295275" algn="l" defTabSz="914400" rtl="0" eaLnBrk="1" latinLnBrk="0" hangingPunct="1">
        <a:spcBef>
          <a:spcPts val="600"/>
        </a:spcBef>
        <a:buFont typeface="Wingdings 2" pitchFamily="18" charset="2"/>
        <a:buChar char=""/>
        <a:defRPr sz="2000" kern="1200">
          <a:solidFill>
            <a:schemeClr val="bg1"/>
          </a:solidFill>
          <a:latin typeface="+mn-lt"/>
          <a:ea typeface="+mn-ea"/>
          <a:cs typeface="+mn-cs"/>
        </a:defRPr>
      </a:lvl2pPr>
      <a:lvl3pPr marL="860425" indent="-282575" algn="l" defTabSz="914400" rtl="0" eaLnBrk="1" latinLnBrk="0" hangingPunct="1">
        <a:spcBef>
          <a:spcPts val="600"/>
        </a:spcBef>
        <a:buFont typeface="Wingdings 2" pitchFamily="18" charset="2"/>
        <a:buChar char=""/>
        <a:defRPr sz="1800" kern="1200">
          <a:solidFill>
            <a:schemeClr val="bg1"/>
          </a:solidFill>
          <a:latin typeface="+mn-lt"/>
          <a:ea typeface="+mn-ea"/>
          <a:cs typeface="+mn-cs"/>
        </a:defRPr>
      </a:lvl3pPr>
      <a:lvl4pPr marL="1143000" indent="-282575" algn="l" defTabSz="914400" rtl="0" eaLnBrk="1" latinLnBrk="0" hangingPunct="1">
        <a:spcBef>
          <a:spcPts val="600"/>
        </a:spcBef>
        <a:buFont typeface="Wingdings 2" pitchFamily="18" charset="2"/>
        <a:buChar char=""/>
        <a:defRPr sz="1800" kern="1200">
          <a:solidFill>
            <a:schemeClr val="bg1"/>
          </a:solidFill>
          <a:latin typeface="+mn-lt"/>
          <a:ea typeface="+mn-ea"/>
          <a:cs typeface="+mn-cs"/>
        </a:defRPr>
      </a:lvl4pPr>
      <a:lvl5pPr marL="1425575" indent="-282575" algn="l" defTabSz="914400" rtl="0" eaLnBrk="1" latinLnBrk="0" hangingPunct="1">
        <a:spcBef>
          <a:spcPts val="600"/>
        </a:spcBef>
        <a:buFont typeface="Wingdings 2" pitchFamily="18" charset="2"/>
        <a:buChar char=""/>
        <a:defRPr sz="1800" kern="1200">
          <a:solidFill>
            <a:schemeClr val="bg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0D1CC1E-46F3-446E-97BE-B070895E2653}"/>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44EB0577-9B2B-4092-8030-97EDB170AF4F}"/>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134315683"/>
      </p:ext>
    </p:extLst>
  </p:cSld>
  <p:clrMap bg1="lt1" tx1="dk1" bg2="lt2" tx2="dk2" accent1="accent1" accent2="accent2" accent3="accent3" accent4="accent4" accent5="accent5" accent6="accent6" hlink="hlink" folHlink="folHlink"/>
  <p:sldLayoutIdLst>
    <p:sldLayoutId id="2147483840" r:id="rId1"/>
    <p:sldLayoutId id="2147483841" r:id="rId2"/>
    <p:sldLayoutId id="2147483842" r:id="rId3"/>
    <p:sldLayoutId id="2147483843" r:id="rId4"/>
    <p:sldLayoutId id="2147483844" r:id="rId5"/>
    <p:sldLayoutId id="2147483845" r:id="rId6"/>
    <p:sldLayoutId id="2147483846" r:id="rId7"/>
    <p:sldLayoutId id="2147483847" r:id="rId8"/>
  </p:sldLayoutIdLst>
  <p:txStyles>
    <p:titleStyle>
      <a:lvl1pPr algn="l" defTabSz="685800" rtl="0" eaLnBrk="1" latinLnBrk="0" hangingPunct="1">
        <a:lnSpc>
          <a:spcPct val="90000"/>
        </a:lnSpc>
        <a:spcBef>
          <a:spcPct val="0"/>
        </a:spcBef>
        <a:buNone/>
        <a:defRPr sz="3300" b="1" kern="1200">
          <a:solidFill>
            <a:schemeClr val="tx2"/>
          </a:solidFill>
          <a:latin typeface="+mj-lt"/>
          <a:ea typeface="+mj-ea"/>
          <a:cs typeface="+mj-cs"/>
        </a:defRPr>
      </a:lvl1pPr>
    </p:titleStyle>
    <p:bodyStyle>
      <a:lvl1pPr marL="171450" indent="-171450" algn="l" defTabSz="685800" rtl="0" eaLnBrk="1" latinLnBrk="0" hangingPunct="1">
        <a:lnSpc>
          <a:spcPct val="90000"/>
        </a:lnSpc>
        <a:spcBef>
          <a:spcPts val="750"/>
        </a:spcBef>
        <a:buClr>
          <a:schemeClr val="tx2"/>
        </a:buClr>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Clr>
          <a:schemeClr val="tx2"/>
        </a:buClr>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Clr>
          <a:schemeClr val="tx2"/>
        </a:buClr>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Clr>
          <a:schemeClr val="tx2"/>
        </a:buClr>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Clr>
          <a:schemeClr val="tx2"/>
        </a:buClr>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275587-F960-9D46-8486-5E48365C0DB1}" type="datetimeFigureOut">
              <a:rPr lang="en-US" smtClean="0"/>
              <a:pPr/>
              <a:t>7/24/18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7DEDA3E-3091-564D-9990-CED2F8748005}" type="slidenum">
              <a:rPr lang="en-US" smtClean="0"/>
              <a:pPr/>
              <a:t>‹#›</a:t>
            </a:fld>
            <a:endParaRPr lang="en-US"/>
          </a:p>
        </p:txBody>
      </p:sp>
      <p:grpSp>
        <p:nvGrpSpPr>
          <p:cNvPr id="7" name="Group 6"/>
          <p:cNvGrpSpPr/>
          <p:nvPr userDrawn="1"/>
        </p:nvGrpSpPr>
        <p:grpSpPr>
          <a:xfrm>
            <a:off x="2" y="6138084"/>
            <a:ext cx="9143999" cy="719917"/>
            <a:chOff x="2" y="6138084"/>
            <a:chExt cx="9143999" cy="719917"/>
          </a:xfrm>
        </p:grpSpPr>
        <p:sp>
          <p:nvSpPr>
            <p:cNvPr id="8" name="Freeform 7"/>
            <p:cNvSpPr/>
            <p:nvPr/>
          </p:nvSpPr>
          <p:spPr>
            <a:xfrm>
              <a:off x="727285" y="6138084"/>
              <a:ext cx="8416716" cy="719916"/>
            </a:xfrm>
            <a:custGeom>
              <a:avLst/>
              <a:gdLst>
                <a:gd name="connsiteX0" fmla="*/ 0 w 9143999"/>
                <a:gd name="connsiteY0" fmla="*/ 0 h 719916"/>
                <a:gd name="connsiteX1" fmla="*/ 9143999 w 9143999"/>
                <a:gd name="connsiteY1" fmla="*/ 0 h 719916"/>
                <a:gd name="connsiteX2" fmla="*/ 9143999 w 9143999"/>
                <a:gd name="connsiteY2" fmla="*/ 0 h 719916"/>
                <a:gd name="connsiteX3" fmla="*/ 9143999 w 9143999"/>
                <a:gd name="connsiteY3" fmla="*/ 719916 h 719916"/>
                <a:gd name="connsiteX4" fmla="*/ 9143999 w 9143999"/>
                <a:gd name="connsiteY4" fmla="*/ 719916 h 719916"/>
                <a:gd name="connsiteX5" fmla="*/ 0 w 9143999"/>
                <a:gd name="connsiteY5" fmla="*/ 719916 h 719916"/>
                <a:gd name="connsiteX6" fmla="*/ 0 w 9143999"/>
                <a:gd name="connsiteY6" fmla="*/ 719916 h 719916"/>
                <a:gd name="connsiteX7" fmla="*/ 0 w 9143999"/>
                <a:gd name="connsiteY7" fmla="*/ 0 h 719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43999" h="719916">
                  <a:moveTo>
                    <a:pt x="0" y="0"/>
                  </a:moveTo>
                  <a:lnTo>
                    <a:pt x="9143999" y="0"/>
                  </a:lnTo>
                  <a:lnTo>
                    <a:pt x="9143999" y="0"/>
                  </a:lnTo>
                  <a:lnTo>
                    <a:pt x="9143999" y="719916"/>
                  </a:lnTo>
                  <a:lnTo>
                    <a:pt x="9143999" y="719916"/>
                  </a:lnTo>
                  <a:lnTo>
                    <a:pt x="0" y="719916"/>
                  </a:lnTo>
                  <a:lnTo>
                    <a:pt x="0" y="719916"/>
                  </a:lnTo>
                  <a:lnTo>
                    <a:pt x="0" y="0"/>
                  </a:lnTo>
                  <a:close/>
                </a:path>
              </a:pathLst>
            </a:custGeom>
            <a:gradFill flip="none" rotWithShape="1">
              <a:gsLst>
                <a:gs pos="31000">
                  <a:schemeClr val="accent3">
                    <a:lumMod val="75000"/>
                  </a:schemeClr>
                </a:gs>
                <a:gs pos="100000">
                  <a:srgbClr val="FFFFFF"/>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US" dirty="0"/>
                <a:t>													</a:t>
              </a:r>
              <a:r>
                <a:rPr lang="en-US" dirty="0">
                  <a:solidFill>
                    <a:schemeClr val="accent3">
                      <a:lumMod val="75000"/>
                    </a:schemeClr>
                  </a:solidFill>
                </a:rPr>
                <a:t>teacherhead.com</a:t>
              </a:r>
            </a:p>
          </p:txBody>
        </p:sp>
        <p:pic>
          <p:nvPicPr>
            <p:cNvPr id="9" name="Picture 8" descr="teacherhead logo.png"/>
            <p:cNvPicPr>
              <a:picLocks noChangeAspect="1"/>
            </p:cNvPicPr>
            <p:nvPr/>
          </p:nvPicPr>
          <p:blipFill>
            <a:blip r:embed="rId14"/>
            <a:stretch>
              <a:fillRect/>
            </a:stretch>
          </p:blipFill>
          <p:spPr>
            <a:xfrm>
              <a:off x="2" y="6138084"/>
              <a:ext cx="727282" cy="719917"/>
            </a:xfrm>
            <a:prstGeom prst="rect">
              <a:avLst/>
            </a:prstGeom>
          </p:spPr>
        </p:pic>
      </p:grpSp>
    </p:spTree>
    <p:extLst>
      <p:ext uri="{BB962C8B-B14F-4D97-AF65-F5344CB8AC3E}">
        <p14:creationId xmlns:p14="http://schemas.microsoft.com/office/powerpoint/2010/main" val="3115200913"/>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 id="2147483860"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27.png"/><Relationship Id="rId3" Type="http://schemas.openxmlformats.org/officeDocument/2006/relationships/image" Target="../media/image17.png"/><Relationship Id="rId7" Type="http://schemas.openxmlformats.org/officeDocument/2006/relationships/image" Target="../media/image21.png"/><Relationship Id="rId12" Type="http://schemas.openxmlformats.org/officeDocument/2006/relationships/image" Target="../media/image26.png"/><Relationship Id="rId2" Type="http://schemas.openxmlformats.org/officeDocument/2006/relationships/image" Target="../media/image16.png"/><Relationship Id="rId1" Type="http://schemas.openxmlformats.org/officeDocument/2006/relationships/slideLayout" Target="../slideLayouts/slideLayout1.xml"/><Relationship Id="rId6" Type="http://schemas.openxmlformats.org/officeDocument/2006/relationships/image" Target="../media/image20.png"/><Relationship Id="rId11" Type="http://schemas.openxmlformats.org/officeDocument/2006/relationships/image" Target="../media/image25.png"/><Relationship Id="rId5" Type="http://schemas.openxmlformats.org/officeDocument/2006/relationships/image" Target="../media/image19.png"/><Relationship Id="rId10" Type="http://schemas.openxmlformats.org/officeDocument/2006/relationships/image" Target="../media/image24.png"/><Relationship Id="rId4" Type="http://schemas.openxmlformats.org/officeDocument/2006/relationships/image" Target="../media/image18.png"/><Relationship Id="rId9" Type="http://schemas.openxmlformats.org/officeDocument/2006/relationships/image" Target="../media/image23.png"/><Relationship Id="rId14" Type="http://schemas.openxmlformats.org/officeDocument/2006/relationships/image" Target="../media/image28.png"/></Relationships>
</file>

<file path=ppt/slides/_rels/slide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34.jpg"/><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9.tif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1.tif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6.xml"/></Relationships>
</file>

<file path=ppt/slides/_rels/slide3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6.xml"/></Relationships>
</file>

<file path=ppt/slides/_rels/slide33.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6.xml"/></Relationships>
</file>

<file path=ppt/slides/_rels/slide34.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6.xml"/></Relationships>
</file>

<file path=ppt/slides/_rels/slide35.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27.png"/><Relationship Id="rId3" Type="http://schemas.openxmlformats.org/officeDocument/2006/relationships/image" Target="../media/image17.png"/><Relationship Id="rId7" Type="http://schemas.openxmlformats.org/officeDocument/2006/relationships/image" Target="../media/image21.png"/><Relationship Id="rId12" Type="http://schemas.openxmlformats.org/officeDocument/2006/relationships/image" Target="../media/image26.png"/><Relationship Id="rId2" Type="http://schemas.openxmlformats.org/officeDocument/2006/relationships/image" Target="../media/image16.png"/><Relationship Id="rId1" Type="http://schemas.openxmlformats.org/officeDocument/2006/relationships/slideLayout" Target="../slideLayouts/slideLayout1.xml"/><Relationship Id="rId6" Type="http://schemas.openxmlformats.org/officeDocument/2006/relationships/image" Target="../media/image20.png"/><Relationship Id="rId11" Type="http://schemas.openxmlformats.org/officeDocument/2006/relationships/image" Target="../media/image25.png"/><Relationship Id="rId5" Type="http://schemas.openxmlformats.org/officeDocument/2006/relationships/image" Target="../media/image19.png"/><Relationship Id="rId10" Type="http://schemas.openxmlformats.org/officeDocument/2006/relationships/image" Target="../media/image24.png"/><Relationship Id="rId4" Type="http://schemas.openxmlformats.org/officeDocument/2006/relationships/image" Target="../media/image18.png"/><Relationship Id="rId9" Type="http://schemas.openxmlformats.org/officeDocument/2006/relationships/image" Target="../media/image23.png"/><Relationship Id="rId14" Type="http://schemas.openxmlformats.org/officeDocument/2006/relationships/image" Target="../media/image28.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a:xfrm>
            <a:off x="4530529" y="2718910"/>
            <a:ext cx="2990251" cy="3585340"/>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2"/>
          <a:stretch>
            <a:fillRect/>
          </a:stretch>
        </p:blipFill>
        <p:spPr>
          <a:xfrm>
            <a:off x="5102544" y="15768"/>
            <a:ext cx="1129955" cy="1610787"/>
          </a:xfrm>
          <a:prstGeom prst="rect">
            <a:avLst/>
          </a:prstGeom>
        </p:spPr>
      </p:pic>
      <p:pic>
        <p:nvPicPr>
          <p:cNvPr id="12" name="Picture 11"/>
          <p:cNvPicPr>
            <a:picLocks noChangeAspect="1"/>
          </p:cNvPicPr>
          <p:nvPr/>
        </p:nvPicPr>
        <p:blipFill>
          <a:blip r:embed="rId3"/>
          <a:stretch>
            <a:fillRect/>
          </a:stretch>
        </p:blipFill>
        <p:spPr>
          <a:xfrm rot="1994641">
            <a:off x="7088978" y="261209"/>
            <a:ext cx="1574251" cy="2223942"/>
          </a:xfrm>
          <a:prstGeom prst="rect">
            <a:avLst/>
          </a:prstGeom>
        </p:spPr>
      </p:pic>
      <p:pic>
        <p:nvPicPr>
          <p:cNvPr id="8" name="Picture 7"/>
          <p:cNvPicPr>
            <a:picLocks noChangeAspect="1"/>
          </p:cNvPicPr>
          <p:nvPr/>
        </p:nvPicPr>
        <p:blipFill>
          <a:blip r:embed="rId4"/>
          <a:stretch>
            <a:fillRect/>
          </a:stretch>
        </p:blipFill>
        <p:spPr>
          <a:xfrm rot="19622945">
            <a:off x="4179043" y="242053"/>
            <a:ext cx="1497653" cy="2250571"/>
          </a:xfrm>
          <a:prstGeom prst="rect">
            <a:avLst/>
          </a:prstGeom>
        </p:spPr>
      </p:pic>
      <p:pic>
        <p:nvPicPr>
          <p:cNvPr id="6" name="Picture 5"/>
          <p:cNvPicPr>
            <a:picLocks noChangeAspect="1"/>
          </p:cNvPicPr>
          <p:nvPr/>
        </p:nvPicPr>
        <p:blipFill>
          <a:blip r:embed="rId5"/>
          <a:stretch>
            <a:fillRect/>
          </a:stretch>
        </p:blipFill>
        <p:spPr>
          <a:xfrm rot="626823">
            <a:off x="5855406" y="236628"/>
            <a:ext cx="1477490" cy="2207388"/>
          </a:xfrm>
          <a:prstGeom prst="rect">
            <a:avLst/>
          </a:prstGeom>
        </p:spPr>
      </p:pic>
      <p:pic>
        <p:nvPicPr>
          <p:cNvPr id="9" name="Picture 8"/>
          <p:cNvPicPr>
            <a:picLocks noChangeAspect="1"/>
          </p:cNvPicPr>
          <p:nvPr/>
        </p:nvPicPr>
        <p:blipFill>
          <a:blip r:embed="rId6"/>
          <a:stretch>
            <a:fillRect/>
          </a:stretch>
        </p:blipFill>
        <p:spPr>
          <a:xfrm rot="19143164">
            <a:off x="5417628" y="567247"/>
            <a:ext cx="1043949" cy="1574480"/>
          </a:xfrm>
          <a:prstGeom prst="rect">
            <a:avLst/>
          </a:prstGeom>
        </p:spPr>
      </p:pic>
      <p:pic>
        <p:nvPicPr>
          <p:cNvPr id="13" name="Picture 12"/>
          <p:cNvPicPr>
            <a:picLocks noChangeAspect="1"/>
          </p:cNvPicPr>
          <p:nvPr/>
        </p:nvPicPr>
        <p:blipFill>
          <a:blip r:embed="rId7">
            <a:alphaModFix amt="52000"/>
          </a:blip>
          <a:srcRect l="1945" t="5365" b="47317"/>
          <a:stretch>
            <a:fillRect/>
          </a:stretch>
        </p:blipFill>
        <p:spPr>
          <a:xfrm>
            <a:off x="4530529" y="2734677"/>
            <a:ext cx="2934031" cy="1149298"/>
          </a:xfrm>
          <a:prstGeom prst="rect">
            <a:avLst/>
          </a:prstGeom>
          <a:solidFill>
            <a:schemeClr val="bg1"/>
          </a:solidFill>
        </p:spPr>
      </p:pic>
      <p:pic>
        <p:nvPicPr>
          <p:cNvPr id="11" name="Picture 10"/>
          <p:cNvPicPr>
            <a:picLocks noChangeAspect="1"/>
          </p:cNvPicPr>
          <p:nvPr/>
        </p:nvPicPr>
        <p:blipFill>
          <a:blip r:embed="rId8"/>
          <a:stretch>
            <a:fillRect/>
          </a:stretch>
        </p:blipFill>
        <p:spPr>
          <a:xfrm rot="18856488">
            <a:off x="4126451" y="1198346"/>
            <a:ext cx="1140368" cy="1707137"/>
          </a:xfrm>
          <a:prstGeom prst="rect">
            <a:avLst/>
          </a:prstGeom>
        </p:spPr>
      </p:pic>
      <p:pic>
        <p:nvPicPr>
          <p:cNvPr id="10" name="Picture 9"/>
          <p:cNvPicPr>
            <a:picLocks noChangeAspect="1"/>
          </p:cNvPicPr>
          <p:nvPr/>
        </p:nvPicPr>
        <p:blipFill>
          <a:blip r:embed="rId9"/>
          <a:stretch>
            <a:fillRect/>
          </a:stretch>
        </p:blipFill>
        <p:spPr>
          <a:xfrm rot="1421176">
            <a:off x="6788432" y="970805"/>
            <a:ext cx="1420256" cy="1879108"/>
          </a:xfrm>
          <a:prstGeom prst="rect">
            <a:avLst/>
          </a:prstGeom>
        </p:spPr>
      </p:pic>
      <p:pic>
        <p:nvPicPr>
          <p:cNvPr id="4" name="Picture 3"/>
          <p:cNvPicPr>
            <a:picLocks noChangeAspect="1"/>
          </p:cNvPicPr>
          <p:nvPr/>
        </p:nvPicPr>
        <p:blipFill>
          <a:blip r:embed="rId10"/>
          <a:stretch>
            <a:fillRect/>
          </a:stretch>
        </p:blipFill>
        <p:spPr>
          <a:xfrm rot="993004">
            <a:off x="6186947" y="1445906"/>
            <a:ext cx="934279" cy="1326787"/>
          </a:xfrm>
          <a:prstGeom prst="rect">
            <a:avLst/>
          </a:prstGeom>
        </p:spPr>
      </p:pic>
      <p:pic>
        <p:nvPicPr>
          <p:cNvPr id="7" name="Picture 6"/>
          <p:cNvPicPr>
            <a:picLocks noChangeAspect="1"/>
          </p:cNvPicPr>
          <p:nvPr/>
        </p:nvPicPr>
        <p:blipFill>
          <a:blip r:embed="rId11"/>
          <a:stretch>
            <a:fillRect/>
          </a:stretch>
        </p:blipFill>
        <p:spPr>
          <a:xfrm rot="19643484">
            <a:off x="5444784" y="1474444"/>
            <a:ext cx="894676" cy="1356972"/>
          </a:xfrm>
          <a:prstGeom prst="rect">
            <a:avLst/>
          </a:prstGeom>
        </p:spPr>
      </p:pic>
      <p:pic>
        <p:nvPicPr>
          <p:cNvPr id="14" name="Picture 13"/>
          <p:cNvPicPr>
            <a:picLocks noChangeAspect="1"/>
          </p:cNvPicPr>
          <p:nvPr/>
        </p:nvPicPr>
        <p:blipFill>
          <a:blip r:embed="rId12"/>
          <a:srcRect t="9801"/>
          <a:stretch>
            <a:fillRect/>
          </a:stretch>
        </p:blipFill>
        <p:spPr>
          <a:xfrm>
            <a:off x="4530529" y="3724168"/>
            <a:ext cx="2760314" cy="2580082"/>
          </a:xfrm>
          <a:prstGeom prst="rect">
            <a:avLst/>
          </a:prstGeom>
        </p:spPr>
      </p:pic>
      <p:sp>
        <p:nvSpPr>
          <p:cNvPr id="16" name="TextBox 15"/>
          <p:cNvSpPr txBox="1"/>
          <p:nvPr/>
        </p:nvSpPr>
        <p:spPr>
          <a:xfrm>
            <a:off x="250163" y="537265"/>
            <a:ext cx="4277190" cy="5786199"/>
          </a:xfrm>
          <a:prstGeom prst="rect">
            <a:avLst/>
          </a:prstGeom>
          <a:noFill/>
        </p:spPr>
        <p:txBody>
          <a:bodyPr wrap="square" rtlCol="0">
            <a:spAutoFit/>
          </a:bodyPr>
          <a:lstStyle/>
          <a:p>
            <a:r>
              <a:rPr lang="en-US" sz="4000" dirty="0"/>
              <a:t>Homework.</a:t>
            </a:r>
          </a:p>
          <a:p>
            <a:r>
              <a:rPr lang="en-US" sz="3200" dirty="0"/>
              <a:t>To Set or Not to Set? </a:t>
            </a:r>
          </a:p>
          <a:p>
            <a:endParaRPr lang="en-US" sz="4000" dirty="0"/>
          </a:p>
          <a:p>
            <a:r>
              <a:rPr lang="en-US" sz="2000" dirty="0"/>
              <a:t>A case study in reading research</a:t>
            </a:r>
            <a:endParaRPr lang="en-US" sz="4000" dirty="0"/>
          </a:p>
          <a:p>
            <a:endParaRPr lang="en-US" sz="4000" dirty="0"/>
          </a:p>
          <a:p>
            <a:r>
              <a:rPr lang="en-US" dirty="0">
                <a:latin typeface="Lucida Grande CY"/>
                <a:cs typeface="Lucida Grande CY"/>
              </a:rPr>
              <a:t>Tom Sherrington </a:t>
            </a:r>
          </a:p>
          <a:p>
            <a:endParaRPr lang="en-US" dirty="0">
              <a:latin typeface="Lucida Grande CY"/>
              <a:cs typeface="Lucida Grande CY"/>
            </a:endParaRPr>
          </a:p>
          <a:p>
            <a:r>
              <a:rPr lang="en-US" dirty="0">
                <a:latin typeface="Lucida Grande CY"/>
                <a:cs typeface="Lucida Grande CY"/>
              </a:rPr>
              <a:t>#TDC2018 </a:t>
            </a:r>
          </a:p>
          <a:p>
            <a:endParaRPr lang="en-US" dirty="0">
              <a:latin typeface="Lucida Grande CY"/>
              <a:cs typeface="Lucida Grande CY"/>
            </a:endParaRPr>
          </a:p>
          <a:p>
            <a:r>
              <a:rPr lang="en-US" dirty="0">
                <a:latin typeface="Lucida Grande CY"/>
                <a:cs typeface="Lucida Grande CY"/>
              </a:rPr>
              <a:t>@teacherhead</a:t>
            </a:r>
          </a:p>
          <a:p>
            <a:r>
              <a:rPr lang="en-US" dirty="0">
                <a:latin typeface="Lucida Grande CY"/>
                <a:cs typeface="Lucida Grande CY"/>
              </a:rPr>
              <a:t>teacherhead.com</a:t>
            </a:r>
          </a:p>
          <a:p>
            <a:endParaRPr lang="en-US" dirty="0">
              <a:latin typeface="Lucida Grande CY"/>
              <a:cs typeface="Lucida Grande CY"/>
            </a:endParaRPr>
          </a:p>
          <a:p>
            <a:endParaRPr lang="en-US" dirty="0">
              <a:latin typeface="Lucida Grande CY"/>
              <a:cs typeface="Lucida Grande CY"/>
            </a:endParaRPr>
          </a:p>
          <a:p>
            <a:endParaRPr lang="en-US" dirty="0"/>
          </a:p>
          <a:p>
            <a:endParaRPr lang="en-US" dirty="0">
              <a:solidFill>
                <a:schemeClr val="bg1"/>
              </a:solidFill>
            </a:endParaRPr>
          </a:p>
          <a:p>
            <a:r>
              <a:rPr lang="en-US" b="1" dirty="0">
                <a:solidFill>
                  <a:schemeClr val="bg1"/>
                </a:solidFill>
              </a:rPr>
              <a:t>Consultancy : CPD : Speaker</a:t>
            </a:r>
          </a:p>
        </p:txBody>
      </p:sp>
      <p:pic>
        <p:nvPicPr>
          <p:cNvPr id="19" name="Picture 18"/>
          <p:cNvPicPr>
            <a:picLocks noChangeAspect="1"/>
          </p:cNvPicPr>
          <p:nvPr/>
        </p:nvPicPr>
        <p:blipFill>
          <a:blip r:embed="rId13"/>
          <a:stretch>
            <a:fillRect/>
          </a:stretch>
        </p:blipFill>
        <p:spPr>
          <a:xfrm>
            <a:off x="7764312" y="5397500"/>
            <a:ext cx="1524000" cy="393700"/>
          </a:xfrm>
          <a:prstGeom prst="rect">
            <a:avLst/>
          </a:prstGeom>
        </p:spPr>
      </p:pic>
      <p:pic>
        <p:nvPicPr>
          <p:cNvPr id="22" name="Picture 21"/>
          <p:cNvPicPr>
            <a:picLocks noChangeAspect="1"/>
          </p:cNvPicPr>
          <p:nvPr/>
        </p:nvPicPr>
        <p:blipFill>
          <a:blip r:embed="rId14"/>
          <a:stretch>
            <a:fillRect/>
          </a:stretch>
        </p:blipFill>
        <p:spPr>
          <a:xfrm>
            <a:off x="4530529" y="6026834"/>
            <a:ext cx="2993427" cy="54547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892300" y="0"/>
            <a:ext cx="4976076" cy="68580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descr="Screen Shot 2017-04-17 at 14.49.11.png"/>
          <p:cNvPicPr>
            <a:picLocks noChangeAspect="1"/>
          </p:cNvPicPr>
          <p:nvPr/>
        </p:nvPicPr>
        <p:blipFill>
          <a:blip r:embed="rId2"/>
          <a:stretch>
            <a:fillRect/>
          </a:stretch>
        </p:blipFill>
        <p:spPr>
          <a:xfrm>
            <a:off x="0" y="0"/>
            <a:ext cx="9144000" cy="6858000"/>
          </a:xfrm>
          <a:prstGeom prst="rect">
            <a:avLst/>
          </a:prstGeom>
        </p:spPr>
      </p:pic>
      <p:sp>
        <p:nvSpPr>
          <p:cNvPr id="5" name="TextBox 4"/>
          <p:cNvSpPr txBox="1"/>
          <p:nvPr/>
        </p:nvSpPr>
        <p:spPr>
          <a:xfrm>
            <a:off x="3335867" y="1905000"/>
            <a:ext cx="4470400" cy="307777"/>
          </a:xfrm>
          <a:prstGeom prst="rect">
            <a:avLst/>
          </a:prstGeom>
          <a:noFill/>
        </p:spPr>
        <p:txBody>
          <a:bodyPr wrap="square" rtlCol="0">
            <a:spAutoFit/>
          </a:bodyPr>
          <a:lstStyle/>
          <a:p>
            <a:r>
              <a:rPr lang="en-US" sz="1400" dirty="0"/>
              <a:t>Teacher Estimates of achievement 1.62</a:t>
            </a:r>
          </a:p>
        </p:txBody>
      </p:sp>
      <p:sp>
        <p:nvSpPr>
          <p:cNvPr id="6" name="TextBox 5"/>
          <p:cNvSpPr txBox="1"/>
          <p:nvPr/>
        </p:nvSpPr>
        <p:spPr>
          <a:xfrm>
            <a:off x="3335867" y="3314700"/>
            <a:ext cx="4470400" cy="307777"/>
          </a:xfrm>
          <a:prstGeom prst="rect">
            <a:avLst/>
          </a:prstGeom>
          <a:noFill/>
        </p:spPr>
        <p:txBody>
          <a:bodyPr wrap="square" rtlCol="0">
            <a:spAutoFit/>
          </a:bodyPr>
          <a:lstStyle/>
          <a:p>
            <a:r>
              <a:rPr lang="en-US" sz="1400" dirty="0"/>
              <a:t>Teacher Credibility 0.90</a:t>
            </a:r>
          </a:p>
        </p:txBody>
      </p:sp>
      <p:sp>
        <p:nvSpPr>
          <p:cNvPr id="7" name="TextBox 6"/>
          <p:cNvSpPr txBox="1"/>
          <p:nvPr/>
        </p:nvSpPr>
        <p:spPr>
          <a:xfrm>
            <a:off x="3335867" y="3774877"/>
            <a:ext cx="4470400" cy="307777"/>
          </a:xfrm>
          <a:prstGeom prst="rect">
            <a:avLst/>
          </a:prstGeom>
          <a:noFill/>
        </p:spPr>
        <p:txBody>
          <a:bodyPr wrap="square" rtlCol="0">
            <a:spAutoFit/>
          </a:bodyPr>
          <a:lstStyle/>
          <a:p>
            <a:r>
              <a:rPr lang="en-US" sz="1400" dirty="0"/>
              <a:t>Cognitive Task Analysis 0.87</a:t>
            </a:r>
          </a:p>
        </p:txBody>
      </p:sp>
      <p:sp>
        <p:nvSpPr>
          <p:cNvPr id="8" name="TextBox 7"/>
          <p:cNvSpPr txBox="1"/>
          <p:nvPr/>
        </p:nvSpPr>
        <p:spPr>
          <a:xfrm>
            <a:off x="3240617" y="4940300"/>
            <a:ext cx="4470400" cy="307777"/>
          </a:xfrm>
          <a:prstGeom prst="rect">
            <a:avLst/>
          </a:prstGeom>
          <a:noFill/>
        </p:spPr>
        <p:txBody>
          <a:bodyPr wrap="square" rtlCol="0">
            <a:spAutoFit/>
          </a:bodyPr>
          <a:lstStyle/>
          <a:p>
            <a:r>
              <a:rPr lang="en-US" sz="1400" dirty="0"/>
              <a:t>Reciprocal teaching 0.74</a:t>
            </a:r>
          </a:p>
        </p:txBody>
      </p:sp>
      <p:sp>
        <p:nvSpPr>
          <p:cNvPr id="9" name="TextBox 8"/>
          <p:cNvSpPr txBox="1"/>
          <p:nvPr/>
        </p:nvSpPr>
        <p:spPr>
          <a:xfrm>
            <a:off x="3335867" y="5190066"/>
            <a:ext cx="4248150" cy="307777"/>
          </a:xfrm>
          <a:prstGeom prst="rect">
            <a:avLst/>
          </a:prstGeom>
          <a:noFill/>
        </p:spPr>
        <p:txBody>
          <a:bodyPr wrap="square" rtlCol="0">
            <a:spAutoFit/>
          </a:bodyPr>
          <a:lstStyle/>
          <a:p>
            <a:r>
              <a:rPr lang="en-US" sz="1400" dirty="0"/>
              <a:t>Feedback 0.73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6565900" y="4838700"/>
            <a:ext cx="1974850" cy="1199030"/>
          </a:xfrm>
        </p:spPr>
        <p:txBody>
          <a:bodyPr>
            <a:normAutofit/>
          </a:bodyPr>
          <a:lstStyle/>
          <a:p>
            <a:pPr>
              <a:buNone/>
            </a:pPr>
            <a:r>
              <a:rPr lang="en-US" sz="3200" dirty="0" err="1"/>
              <a:t>d</a:t>
            </a:r>
            <a:r>
              <a:rPr lang="en-US" sz="3200" dirty="0"/>
              <a:t> = 0.29</a:t>
            </a:r>
          </a:p>
        </p:txBody>
      </p:sp>
      <p:pic>
        <p:nvPicPr>
          <p:cNvPr id="4" name="Picture 3" descr="Screen Shot 2017-04-17 at 14.48.58.png"/>
          <p:cNvPicPr>
            <a:picLocks noChangeAspect="1"/>
          </p:cNvPicPr>
          <p:nvPr/>
        </p:nvPicPr>
        <p:blipFill>
          <a:blip r:embed="rId2"/>
          <a:stretch>
            <a:fillRect/>
          </a:stretch>
        </p:blipFill>
        <p:spPr>
          <a:xfrm>
            <a:off x="0" y="0"/>
            <a:ext cx="6388100" cy="6858000"/>
          </a:xfrm>
          <a:prstGeom prst="rect">
            <a:avLst/>
          </a:prstGeom>
        </p:spPr>
      </p:pic>
      <p:sp>
        <p:nvSpPr>
          <p:cNvPr id="5" name="TextBox 4"/>
          <p:cNvSpPr txBox="1"/>
          <p:nvPr/>
        </p:nvSpPr>
        <p:spPr>
          <a:xfrm>
            <a:off x="3589867" y="4882289"/>
            <a:ext cx="2137833" cy="307777"/>
          </a:xfrm>
          <a:prstGeom prst="rect">
            <a:avLst/>
          </a:prstGeom>
          <a:noFill/>
        </p:spPr>
        <p:txBody>
          <a:bodyPr wrap="square" rtlCol="0">
            <a:spAutoFit/>
          </a:bodyPr>
          <a:lstStyle/>
          <a:p>
            <a:r>
              <a:rPr lang="en-US" sz="1400" dirty="0"/>
              <a:t>Homework 0.29</a:t>
            </a:r>
          </a:p>
        </p:txBody>
      </p:sp>
      <p:sp>
        <p:nvSpPr>
          <p:cNvPr id="6" name="TextBox 5"/>
          <p:cNvSpPr txBox="1"/>
          <p:nvPr/>
        </p:nvSpPr>
        <p:spPr>
          <a:xfrm>
            <a:off x="3768725" y="2882900"/>
            <a:ext cx="1400175" cy="307777"/>
          </a:xfrm>
          <a:prstGeom prst="rect">
            <a:avLst/>
          </a:prstGeom>
          <a:noFill/>
        </p:spPr>
        <p:txBody>
          <a:bodyPr wrap="square" rtlCol="0">
            <a:spAutoFit/>
          </a:bodyPr>
          <a:lstStyle/>
          <a:p>
            <a:r>
              <a:rPr lang="en-US" sz="1400" dirty="0"/>
              <a:t>Drugs 0.32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DDF53D"/>
                </a:solidFill>
              </a:rPr>
              <a:t>Technical details</a:t>
            </a:r>
            <a:r>
              <a:rPr lang="en-US" dirty="0"/>
              <a:t>: </a:t>
            </a:r>
          </a:p>
        </p:txBody>
      </p:sp>
      <p:sp>
        <p:nvSpPr>
          <p:cNvPr id="3" name="Content Placeholder 2"/>
          <p:cNvSpPr>
            <a:spLocks noGrp="1"/>
          </p:cNvSpPr>
          <p:nvPr>
            <p:ph idx="1"/>
          </p:nvPr>
        </p:nvSpPr>
        <p:spPr>
          <a:xfrm>
            <a:off x="469901" y="1425388"/>
            <a:ext cx="8204200" cy="4950012"/>
          </a:xfrm>
        </p:spPr>
        <p:txBody>
          <a:bodyPr>
            <a:normAutofit/>
          </a:bodyPr>
          <a:lstStyle/>
          <a:p>
            <a:r>
              <a:rPr lang="en-US" dirty="0"/>
              <a:t>Five meta-analyses that capture 161 separate studies involving over 100,000 students </a:t>
            </a:r>
          </a:p>
          <a:p>
            <a:r>
              <a:rPr lang="en-US" dirty="0"/>
              <a:t>Effect size d= 0.29 suggests homework is improving the rate of learning by 15% – or advancing learning by about a year </a:t>
            </a:r>
          </a:p>
          <a:p>
            <a:r>
              <a:rPr lang="en-US" dirty="0"/>
              <a:t>65% of effects were positive; 35% of effects were negative</a:t>
            </a:r>
          </a:p>
          <a:p>
            <a:r>
              <a:rPr lang="en-US" dirty="0"/>
              <a:t>Average achievement exceeded 62% of the levels of students not given homework.. </a:t>
            </a:r>
          </a:p>
          <a:p>
            <a:r>
              <a:rPr lang="en-US" dirty="0" err="1"/>
              <a:t>d</a:t>
            </a:r>
            <a:r>
              <a:rPr lang="en-US" dirty="0"/>
              <a:t>= 0.29 effect translates into a 21% chance that homework will make a positive difference.  Or, from two classes, 21 times out of a 100, using homework will be more effective.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DDF53D"/>
                </a:solidFill>
              </a:rPr>
              <a:t>How good is the effect? </a:t>
            </a:r>
          </a:p>
        </p:txBody>
      </p:sp>
      <p:sp>
        <p:nvSpPr>
          <p:cNvPr id="3" name="Content Placeholder 2"/>
          <p:cNvSpPr>
            <a:spLocks noGrp="1"/>
          </p:cNvSpPr>
          <p:nvPr>
            <p:ph idx="1"/>
          </p:nvPr>
        </p:nvSpPr>
        <p:spPr/>
        <p:txBody>
          <a:bodyPr/>
          <a:lstStyle/>
          <a:p>
            <a:r>
              <a:rPr lang="en-US" sz="2800" dirty="0"/>
              <a:t>Hattie cites Cohen as suggesting </a:t>
            </a:r>
          </a:p>
          <a:p>
            <a:r>
              <a:rPr lang="en-US" sz="2800" dirty="0"/>
              <a:t>0.2 is small, </a:t>
            </a:r>
          </a:p>
          <a:p>
            <a:r>
              <a:rPr lang="en-US" sz="2800" dirty="0"/>
              <a:t>0.4 is medium and </a:t>
            </a:r>
          </a:p>
          <a:p>
            <a:r>
              <a:rPr lang="en-US" sz="2800" dirty="0"/>
              <a:t>0.6 is large </a:t>
            </a:r>
          </a:p>
          <a:p>
            <a:pPr>
              <a:buNone/>
            </a:pPr>
            <a:r>
              <a:rPr lang="en-US" sz="2800" dirty="0"/>
              <a:t>We need a hinge-point where </a:t>
            </a:r>
            <a:r>
              <a:rPr lang="en-US" sz="2800" dirty="0" err="1"/>
              <a:t>d</a:t>
            </a:r>
            <a:r>
              <a:rPr lang="en-US" sz="2800" dirty="0"/>
              <a:t> &gt; 0.4 is needed for an effect to be above average and </a:t>
            </a:r>
            <a:r>
              <a:rPr lang="en-US" sz="2800" dirty="0" err="1"/>
              <a:t>d</a:t>
            </a:r>
            <a:r>
              <a:rPr lang="en-US" sz="2800" dirty="0"/>
              <a:t> &gt; 0.6 to be considered excellent.</a:t>
            </a: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381000"/>
            <a:ext cx="6362700" cy="825500"/>
          </a:xfrm>
        </p:spPr>
        <p:txBody>
          <a:bodyPr/>
          <a:lstStyle/>
          <a:p>
            <a:r>
              <a:rPr lang="en-US" dirty="0">
                <a:solidFill>
                  <a:srgbClr val="DDF53D"/>
                </a:solidFill>
              </a:rPr>
              <a:t>Range of effects: </a:t>
            </a:r>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233363" y="1003300"/>
            <a:ext cx="8693150" cy="5346699"/>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DDF53D"/>
                </a:solidFill>
              </a:rPr>
              <a:t>But look at the detail: </a:t>
            </a:r>
          </a:p>
        </p:txBody>
      </p:sp>
      <p:sp>
        <p:nvSpPr>
          <p:cNvPr id="3" name="Content Placeholder 2"/>
          <p:cNvSpPr>
            <a:spLocks noGrp="1"/>
          </p:cNvSpPr>
          <p:nvPr>
            <p:ph idx="1"/>
          </p:nvPr>
        </p:nvSpPr>
        <p:spPr>
          <a:xfrm>
            <a:off x="779463" y="1828800"/>
            <a:ext cx="7939534" cy="4208930"/>
          </a:xfrm>
        </p:spPr>
        <p:txBody>
          <a:bodyPr>
            <a:normAutofit/>
          </a:bodyPr>
          <a:lstStyle/>
          <a:p>
            <a:r>
              <a:rPr lang="en-US" sz="3200" dirty="0"/>
              <a:t>For primary:  d = 0.15</a:t>
            </a:r>
          </a:p>
          <a:p>
            <a:pPr marL="0" indent="0">
              <a:buNone/>
            </a:pPr>
            <a:r>
              <a:rPr lang="en-US" sz="3200" dirty="0"/>
              <a:t>BUT…….</a:t>
            </a:r>
          </a:p>
          <a:p>
            <a:r>
              <a:rPr lang="en-US" sz="3200" dirty="0"/>
              <a:t>For secondary d = 0.64</a:t>
            </a:r>
          </a:p>
          <a:p>
            <a:r>
              <a:rPr lang="en-US" sz="3200" dirty="0"/>
              <a:t>So for primary, effect size is small. </a:t>
            </a:r>
          </a:p>
          <a:p>
            <a:r>
              <a:rPr lang="en-US" sz="3200" dirty="0"/>
              <a:t>For secondary, effect size is excellent?!</a:t>
            </a:r>
          </a:p>
          <a:p>
            <a:pPr>
              <a:buNone/>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9960" y="681941"/>
            <a:ext cx="8202491" cy="1044388"/>
          </a:xfrm>
        </p:spPr>
        <p:txBody>
          <a:bodyPr/>
          <a:lstStyle/>
          <a:p>
            <a:r>
              <a:rPr lang="en-US" dirty="0">
                <a:solidFill>
                  <a:srgbClr val="DDF53D"/>
                </a:solidFill>
              </a:rPr>
              <a:t>Effect size rankings are problematic </a:t>
            </a:r>
            <a:br>
              <a:rPr lang="en-US" dirty="0">
                <a:solidFill>
                  <a:srgbClr val="DDF53D"/>
                </a:solidFill>
              </a:rPr>
            </a:br>
            <a:r>
              <a:rPr lang="en-US" dirty="0">
                <a:solidFill>
                  <a:srgbClr val="DDF53D"/>
                </a:solidFill>
              </a:rPr>
              <a:t>It depends on: </a:t>
            </a:r>
          </a:p>
        </p:txBody>
      </p:sp>
      <p:sp>
        <p:nvSpPr>
          <p:cNvPr id="3" name="Content Placeholder 2"/>
          <p:cNvSpPr>
            <a:spLocks noGrp="1"/>
          </p:cNvSpPr>
          <p:nvPr>
            <p:ph idx="1"/>
          </p:nvPr>
        </p:nvSpPr>
        <p:spPr>
          <a:xfrm>
            <a:off x="628992" y="1817226"/>
            <a:ext cx="7583487" cy="4208930"/>
          </a:xfrm>
        </p:spPr>
        <p:txBody>
          <a:bodyPr/>
          <a:lstStyle/>
          <a:p>
            <a:pPr>
              <a:buNone/>
            </a:pPr>
            <a:r>
              <a:rPr lang="en-US" dirty="0"/>
              <a:t>The precision of the task – </a:t>
            </a:r>
            <a:r>
              <a:rPr lang="en-US" dirty="0" err="1"/>
              <a:t>eg</a:t>
            </a:r>
            <a:r>
              <a:rPr lang="en-US" dirty="0"/>
              <a:t> addition, phonics, recall test</a:t>
            </a:r>
          </a:p>
          <a:p>
            <a:pPr>
              <a:buNone/>
            </a:pPr>
            <a:r>
              <a:rPr lang="en-US" dirty="0"/>
              <a:t>The age and nature of the students</a:t>
            </a:r>
          </a:p>
          <a:p>
            <a:pPr>
              <a:buNone/>
            </a:pPr>
            <a:r>
              <a:rPr lang="en-US" dirty="0"/>
              <a:t>The nature of the measure of attainment</a:t>
            </a:r>
          </a:p>
          <a:p>
            <a:pPr>
              <a:buNone/>
            </a:pPr>
            <a:r>
              <a:rPr lang="en-US" dirty="0"/>
              <a:t>The nature of the homework task</a:t>
            </a:r>
          </a:p>
          <a:p>
            <a:pPr>
              <a:buNone/>
            </a:pPr>
            <a:r>
              <a:rPr lang="en-US" dirty="0"/>
              <a:t>The level of supervision required</a:t>
            </a:r>
          </a:p>
          <a:p>
            <a:pPr>
              <a:buNone/>
            </a:pPr>
            <a:r>
              <a:rPr lang="en-US" dirty="0"/>
              <a:t>….. And all the studies show significant variation between them.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339787"/>
          </a:xfrm>
        </p:spPr>
        <p:txBody>
          <a:bodyPr>
            <a:normAutofit fontScale="77500" lnSpcReduction="20000"/>
          </a:bodyPr>
          <a:lstStyle/>
          <a:p>
            <a:pPr marL="0" indent="0">
              <a:buNone/>
            </a:pPr>
            <a:r>
              <a:rPr lang="en-US" sz="3027" dirty="0">
                <a:solidFill>
                  <a:srgbClr val="DDF53D"/>
                </a:solidFill>
              </a:rPr>
              <a:t>What Hattie actually says about homework is complex</a:t>
            </a:r>
            <a:r>
              <a:rPr lang="en-US" dirty="0"/>
              <a:t>.  </a:t>
            </a:r>
          </a:p>
          <a:p>
            <a:pPr marL="0" indent="0">
              <a:buNone/>
            </a:pPr>
            <a:r>
              <a:rPr lang="en-US" sz="2600" dirty="0"/>
              <a:t>There is no meaningful sense in which it could be stated </a:t>
            </a:r>
          </a:p>
          <a:p>
            <a:pPr marL="0" indent="0">
              <a:buNone/>
            </a:pPr>
            <a:r>
              <a:rPr lang="en-US" sz="2600" dirty="0"/>
              <a:t> “the research says X about homework”   in a simple soundbite.  </a:t>
            </a:r>
          </a:p>
          <a:p>
            <a:pPr marL="0" indent="0">
              <a:buNone/>
            </a:pPr>
            <a:endParaRPr lang="en-US" sz="2600" dirty="0"/>
          </a:p>
          <a:p>
            <a:pPr marL="0" indent="0">
              <a:buNone/>
            </a:pPr>
            <a:r>
              <a:rPr lang="en-US" sz="2600" dirty="0"/>
              <a:t>There are some lessons to learn:</a:t>
            </a:r>
          </a:p>
          <a:p>
            <a:r>
              <a:rPr lang="en-US" sz="2600" b="1" dirty="0">
                <a:solidFill>
                  <a:srgbClr val="FFFF00"/>
                </a:solidFill>
              </a:rPr>
              <a:t>The more specific and precise </a:t>
            </a:r>
            <a:r>
              <a:rPr lang="en-US" sz="2600" dirty="0"/>
              <a:t>the task is, the more likely it is to make an impact for all learners.  Homework that is more open, more complex is more appropriate for able and older students.</a:t>
            </a:r>
          </a:p>
          <a:p>
            <a:r>
              <a:rPr lang="en-US" sz="2600" dirty="0">
                <a:solidFill>
                  <a:srgbClr val="FFFF00"/>
                </a:solidFill>
              </a:rPr>
              <a:t>Teacher monitoring and involvement </a:t>
            </a:r>
            <a:r>
              <a:rPr lang="en-US" sz="2600" dirty="0"/>
              <a:t>is key – so putting students in a position where their learning is too complex, extended or unstructured to be done unsupervised is not healthy.  This is more likely for young children, hence the very low effect size for primary age students.</a:t>
            </a:r>
          </a:p>
          <a:p>
            <a:endParaRPr lang="en-GB" dirty="0"/>
          </a:p>
        </p:txBody>
      </p:sp>
    </p:spTree>
    <p:extLst>
      <p:ext uri="{BB962C8B-B14F-4D97-AF65-F5344CB8AC3E}">
        <p14:creationId xmlns:p14="http://schemas.microsoft.com/office/powerpoint/2010/main" val="1357089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Hattie’s comment……</a:t>
            </a:r>
          </a:p>
        </p:txBody>
      </p:sp>
      <p:sp>
        <p:nvSpPr>
          <p:cNvPr id="3" name="Content Placeholder 2"/>
          <p:cNvSpPr>
            <a:spLocks noGrp="1"/>
          </p:cNvSpPr>
          <p:nvPr>
            <p:ph idx="1"/>
          </p:nvPr>
        </p:nvSpPr>
        <p:spPr/>
        <p:txBody>
          <a:bodyPr/>
          <a:lstStyle/>
          <a:p>
            <a:endParaRPr lang="en-US" dirty="0"/>
          </a:p>
        </p:txBody>
      </p:sp>
      <p:pic>
        <p:nvPicPr>
          <p:cNvPr id="5" name="Picture 4" descr="Screen shot 2014-09-04 at 22.10.15.png"/>
          <p:cNvPicPr>
            <a:picLocks noChangeAspect="1"/>
          </p:cNvPicPr>
          <p:nvPr/>
        </p:nvPicPr>
        <p:blipFill>
          <a:blip r:embed="rId2"/>
          <a:stretch>
            <a:fillRect/>
          </a:stretch>
        </p:blipFill>
        <p:spPr>
          <a:xfrm>
            <a:off x="0" y="1488233"/>
            <a:ext cx="9144000" cy="3771901"/>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9463" y="381000"/>
            <a:ext cx="7583487" cy="787400"/>
          </a:xfrm>
        </p:spPr>
        <p:txBody>
          <a:bodyPr/>
          <a:lstStyle/>
          <a:p>
            <a:r>
              <a:rPr lang="en-US" dirty="0">
                <a:solidFill>
                  <a:srgbClr val="DDF53D"/>
                </a:solidFill>
              </a:rPr>
              <a:t>Hattie’s comment: </a:t>
            </a:r>
          </a:p>
        </p:txBody>
      </p:sp>
      <p:sp>
        <p:nvSpPr>
          <p:cNvPr id="3" name="Content Placeholder 2"/>
          <p:cNvSpPr>
            <a:spLocks noGrp="1"/>
          </p:cNvSpPr>
          <p:nvPr>
            <p:ph idx="1"/>
          </p:nvPr>
        </p:nvSpPr>
        <p:spPr>
          <a:xfrm>
            <a:off x="368301" y="1425388"/>
            <a:ext cx="8331200" cy="5064312"/>
          </a:xfrm>
        </p:spPr>
        <p:txBody>
          <a:bodyPr>
            <a:normAutofit/>
          </a:bodyPr>
          <a:lstStyle/>
          <a:p>
            <a:r>
              <a:rPr lang="en-US" dirty="0"/>
              <a:t>Thanks for the courtesy of reading my work, and not tripping over headlines of those who not bother. I knew when writing the section on homework that it could be misinterpreted (as has class size, streaming, finances, etc.) and tried my best to make the picture clear. Yes, homework is one influence where there is a critical moderator – there is a major difference between its effects in primary and secondary.</a:t>
            </a:r>
          </a:p>
          <a:p>
            <a:r>
              <a:rPr lang="en-US" dirty="0"/>
              <a:t>I like your summary but can I add one more critical comment …Visible Learning is a literature review, therefore </a:t>
            </a:r>
            <a:r>
              <a:rPr lang="en-US" b="1" dirty="0">
                <a:solidFill>
                  <a:schemeClr val="accent2"/>
                </a:solidFill>
              </a:rPr>
              <a:t>it says what HAS happened not what COULD happen.</a:t>
            </a:r>
            <a:r>
              <a:rPr lang="en-US" dirty="0">
                <a:solidFill>
                  <a:schemeClr val="accent2"/>
                </a:solidFill>
              </a:rPr>
              <a:t> </a:t>
            </a:r>
          </a:p>
          <a:p>
            <a:r>
              <a:rPr lang="en-US" dirty="0"/>
              <a:t>The message about the low effect in primary school means that there is a high probability that many homework practices may not be working.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DDF53D"/>
                </a:solidFill>
              </a:rPr>
              <a:t>Hattie’s comment 2</a:t>
            </a:r>
          </a:p>
        </p:txBody>
      </p:sp>
      <p:sp>
        <p:nvSpPr>
          <p:cNvPr id="3" name="Content Placeholder 2"/>
          <p:cNvSpPr>
            <a:spLocks noGrp="1"/>
          </p:cNvSpPr>
          <p:nvPr>
            <p:ph idx="1"/>
          </p:nvPr>
        </p:nvSpPr>
        <p:spPr>
          <a:xfrm>
            <a:off x="779463" y="1828800"/>
            <a:ext cx="7958137" cy="4208930"/>
          </a:xfrm>
        </p:spPr>
        <p:txBody>
          <a:bodyPr>
            <a:normAutofit lnSpcReduction="10000"/>
          </a:bodyPr>
          <a:lstStyle/>
          <a:p>
            <a:r>
              <a:rPr lang="en-US" dirty="0"/>
              <a:t>The key is that this highlights the importance for schools to now evaluate the effectiveness of its primary homework practice. And if it turns out to be like most other practices (low effect), there there is an invitation (indeed an imperative) to try an alternative set of practices re. homework – and evaluate their impact on learning, involvement in learning, and increasing the students (and parents) understanding about the language of learning.</a:t>
            </a:r>
          </a:p>
          <a:p>
            <a:r>
              <a:rPr lang="en-US" dirty="0"/>
              <a:t>I do NOT recommend abandoning homework, and I do provide some direction for effective homework policies (as you note), but most of all the invitation is to “Know thy impact”.</a:t>
            </a:r>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DDF53D"/>
                </a:solidFill>
              </a:rPr>
              <a:t>Center for Public Education 2007</a:t>
            </a:r>
          </a:p>
        </p:txBody>
      </p:sp>
      <p:sp>
        <p:nvSpPr>
          <p:cNvPr id="3" name="Content Placeholder 2"/>
          <p:cNvSpPr>
            <a:spLocks noGrp="1"/>
          </p:cNvSpPr>
          <p:nvPr>
            <p:ph idx="1"/>
          </p:nvPr>
        </p:nvSpPr>
        <p:spPr/>
        <p:txBody>
          <a:bodyPr/>
          <a:lstStyle/>
          <a:p>
            <a:r>
              <a:rPr lang="en-US" b="1" dirty="0"/>
              <a:t>The link between homework and student achievement is far from clear. There is no conclusive evidence that homework increases student achievement across the board. Some studies show positive effects of homework under certain conditions and for certain students, some show no effects, and some suggest negative effects </a:t>
            </a:r>
          </a:p>
          <a:p>
            <a:r>
              <a:rPr lang="en-US" b="1" dirty="0"/>
              <a:t>(Kohn 2006; </a:t>
            </a:r>
            <a:r>
              <a:rPr lang="en-US" b="1" dirty="0" err="1"/>
              <a:t>Trautwein</a:t>
            </a:r>
            <a:r>
              <a:rPr lang="en-US" b="1" dirty="0"/>
              <a:t> and </a:t>
            </a:r>
            <a:r>
              <a:rPr lang="en-US" b="1" dirty="0" err="1"/>
              <a:t>Koller</a:t>
            </a:r>
            <a:r>
              <a:rPr lang="en-US" b="1" dirty="0"/>
              <a:t> 2003).</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9463" y="381000"/>
            <a:ext cx="7583487" cy="698500"/>
          </a:xfrm>
        </p:spPr>
        <p:txBody>
          <a:bodyPr/>
          <a:lstStyle/>
          <a:p>
            <a:r>
              <a:rPr lang="en-US" dirty="0">
                <a:solidFill>
                  <a:srgbClr val="DDF53D"/>
                </a:solidFill>
              </a:rPr>
              <a:t>Center for Public Education 2007</a:t>
            </a:r>
          </a:p>
        </p:txBody>
      </p:sp>
      <p:sp>
        <p:nvSpPr>
          <p:cNvPr id="3" name="Content Placeholder 2"/>
          <p:cNvSpPr>
            <a:spLocks noGrp="1"/>
          </p:cNvSpPr>
          <p:nvPr>
            <p:ph idx="1"/>
          </p:nvPr>
        </p:nvSpPr>
        <p:spPr>
          <a:xfrm>
            <a:off x="223837" y="1079500"/>
            <a:ext cx="8628063" cy="5397500"/>
          </a:xfrm>
        </p:spPr>
        <p:txBody>
          <a:bodyPr>
            <a:normAutofit/>
          </a:bodyPr>
          <a:lstStyle/>
          <a:p>
            <a:pPr>
              <a:buNone/>
            </a:pPr>
            <a:r>
              <a:rPr lang="en-US" b="1" dirty="0"/>
              <a:t>	Homework appears to have more positive effects for certain groups of students:</a:t>
            </a:r>
          </a:p>
          <a:p>
            <a:pPr>
              <a:buNone/>
            </a:pPr>
            <a:endParaRPr lang="en-US" b="1" dirty="0"/>
          </a:p>
          <a:p>
            <a:pPr lvl="1"/>
            <a:r>
              <a:rPr lang="en-US" b="1" dirty="0"/>
              <a:t>Older students benefit more from homework than younger students. </a:t>
            </a:r>
          </a:p>
          <a:p>
            <a:pPr lvl="1"/>
            <a:r>
              <a:rPr lang="en-US" b="1" dirty="0"/>
              <a:t>Students from low-income homes may not benefit as much from homework as those from higher-income homes. </a:t>
            </a:r>
          </a:p>
          <a:p>
            <a:pPr lvl="1"/>
            <a:r>
              <a:rPr lang="en-US" b="1" dirty="0"/>
              <a:t>Students with learning disabilities benefit from homework under certain conditions. </a:t>
            </a:r>
          </a:p>
          <a:p>
            <a:pPr lvl="1"/>
            <a:r>
              <a:rPr lang="en-US" b="1" dirty="0"/>
              <a:t>Homework may have nonacademic benefits. Certain nonacademic benefits of homework have been shown, especially for younger students.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9463" y="381000"/>
            <a:ext cx="7583487" cy="774700"/>
          </a:xfrm>
        </p:spPr>
        <p:txBody>
          <a:bodyPr/>
          <a:lstStyle/>
          <a:p>
            <a:r>
              <a:rPr lang="en-US" dirty="0">
                <a:solidFill>
                  <a:srgbClr val="DDF53D"/>
                </a:solidFill>
              </a:rPr>
              <a:t>Center for Public Education 2007</a:t>
            </a:r>
          </a:p>
        </p:txBody>
      </p:sp>
      <p:sp>
        <p:nvSpPr>
          <p:cNvPr id="3" name="Content Placeholder 2"/>
          <p:cNvSpPr>
            <a:spLocks noGrp="1"/>
          </p:cNvSpPr>
          <p:nvPr>
            <p:ph idx="1"/>
          </p:nvPr>
        </p:nvSpPr>
        <p:spPr>
          <a:xfrm>
            <a:off x="228601" y="1600200"/>
            <a:ext cx="8509000" cy="4851400"/>
          </a:xfrm>
        </p:spPr>
        <p:txBody>
          <a:bodyPr>
            <a:normAutofit/>
          </a:bodyPr>
          <a:lstStyle/>
          <a:p>
            <a:r>
              <a:rPr lang="en-US" b="1" dirty="0"/>
              <a:t>Too much homework may diminish its effectiveness. While research on the optimum amount of time students should spend on homework is limited, there are indications that for high school students, 1½ to 2½ hours per night is optimum.</a:t>
            </a:r>
          </a:p>
          <a:p>
            <a:r>
              <a:rPr lang="en-US" b="1" dirty="0"/>
              <a:t>The amount of homework </a:t>
            </a:r>
            <a:r>
              <a:rPr lang="en-US" b="1" i="1" dirty="0"/>
              <a:t>completed by students seems to be more positively associated with student achievement than the amount of homework assigned by teachers. </a:t>
            </a:r>
          </a:p>
          <a:p>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DDF53D"/>
                </a:solidFill>
              </a:rPr>
              <a:t>Center for Public Education 2007</a:t>
            </a:r>
          </a:p>
        </p:txBody>
      </p:sp>
      <p:sp>
        <p:nvSpPr>
          <p:cNvPr id="3" name="Content Placeholder 2"/>
          <p:cNvSpPr>
            <a:spLocks noGrp="1"/>
          </p:cNvSpPr>
          <p:nvPr>
            <p:ph idx="1"/>
          </p:nvPr>
        </p:nvSpPr>
        <p:spPr>
          <a:xfrm>
            <a:off x="431800" y="1828800"/>
            <a:ext cx="8254999" cy="4208930"/>
          </a:xfrm>
        </p:spPr>
        <p:txBody>
          <a:bodyPr>
            <a:normAutofit lnSpcReduction="10000"/>
          </a:bodyPr>
          <a:lstStyle/>
          <a:p>
            <a:r>
              <a:rPr lang="en-US" b="1" i="1" dirty="0"/>
              <a:t>After-school programs that provide homework assistance may improve student behavior, motivation, and work habits but not necessarily academic achievement. </a:t>
            </a:r>
          </a:p>
          <a:p>
            <a:r>
              <a:rPr lang="en-US" b="1" i="1" dirty="0"/>
              <a:t>The effect of parent involvement in homework is unclear. Studies of parent involvement in homework have produced mixed results. Homework assignments that require interaction between students and parents result in higher levels of parent involvement and are more likely to be turned in than non-interactive assignments</a:t>
            </a:r>
          </a:p>
          <a:p>
            <a:r>
              <a:rPr lang="en-US" b="1" i="1" dirty="0">
                <a:solidFill>
                  <a:srgbClr val="DDF53D"/>
                </a:solidFill>
              </a:rPr>
              <a:t>There is little research on connections between specific kinds of homework and student achievement.</a:t>
            </a:r>
            <a:endParaRPr lang="en-US" dirty="0">
              <a:solidFill>
                <a:srgbClr val="DDF53D"/>
              </a:solidFill>
            </a:endParaRPr>
          </a:p>
          <a:p>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DDF53D"/>
                </a:solidFill>
              </a:rPr>
              <a:t>Conclusions</a:t>
            </a:r>
          </a:p>
        </p:txBody>
      </p:sp>
      <p:sp>
        <p:nvSpPr>
          <p:cNvPr id="3" name="Content Placeholder 2"/>
          <p:cNvSpPr>
            <a:spLocks noGrp="1"/>
          </p:cNvSpPr>
          <p:nvPr>
            <p:ph idx="1"/>
          </p:nvPr>
        </p:nvSpPr>
        <p:spPr>
          <a:xfrm>
            <a:off x="779463" y="1625600"/>
            <a:ext cx="7583487" cy="4208930"/>
          </a:xfrm>
        </p:spPr>
        <p:txBody>
          <a:bodyPr/>
          <a:lstStyle/>
          <a:p>
            <a:r>
              <a:rPr lang="en-US" dirty="0"/>
              <a:t>Research is complex!</a:t>
            </a:r>
          </a:p>
          <a:p>
            <a:r>
              <a:rPr lang="en-US" dirty="0"/>
              <a:t>How we measure influences our relative scales. </a:t>
            </a:r>
          </a:p>
          <a:p>
            <a:r>
              <a:rPr lang="en-US" dirty="0"/>
              <a:t>Measurements are retrospective – not absolute truths. </a:t>
            </a:r>
          </a:p>
          <a:p>
            <a:r>
              <a:rPr lang="en-US" dirty="0"/>
              <a:t>Averages are very problematic. </a:t>
            </a:r>
          </a:p>
          <a:p>
            <a:r>
              <a:rPr lang="en-US" dirty="0"/>
              <a:t>Specifying variables is hugely important but also challenging. </a:t>
            </a:r>
          </a:p>
          <a:p>
            <a:r>
              <a:rPr lang="en-US" dirty="0"/>
              <a:t>Bulk labels for learning activities – “Homework” are unhelpful in this context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1EC477-472E-6143-8C8F-20E9BA0C8140}"/>
              </a:ext>
            </a:extLst>
          </p:cNvPr>
          <p:cNvSpPr>
            <a:spLocks noGrp="1"/>
          </p:cNvSpPr>
          <p:nvPr>
            <p:ph type="title"/>
          </p:nvPr>
        </p:nvSpPr>
        <p:spPr/>
        <p:txBody>
          <a:bodyPr/>
          <a:lstStyle/>
          <a:p>
            <a:r>
              <a:rPr lang="en-US" dirty="0">
                <a:solidFill>
                  <a:srgbClr val="DDF53D"/>
                </a:solidFill>
              </a:rPr>
              <a:t>So, what makes good homework? </a:t>
            </a:r>
            <a:endParaRPr lang="en-US" dirty="0"/>
          </a:p>
        </p:txBody>
      </p:sp>
      <p:sp>
        <p:nvSpPr>
          <p:cNvPr id="3" name="Content Placeholder 2">
            <a:extLst>
              <a:ext uri="{FF2B5EF4-FFF2-40B4-BE49-F238E27FC236}">
                <a16:creationId xmlns:a16="http://schemas.microsoft.com/office/drawing/2014/main" id="{DA1E702A-9FC0-E54E-8E72-92801495765A}"/>
              </a:ext>
            </a:extLst>
          </p:cNvPr>
          <p:cNvSpPr>
            <a:spLocks noGrp="1"/>
          </p:cNvSpPr>
          <p:nvPr>
            <p:ph idx="1"/>
          </p:nvPr>
        </p:nvSpPr>
        <p:spPr>
          <a:xfrm>
            <a:off x="547970" y="1736203"/>
            <a:ext cx="7970997" cy="4208930"/>
          </a:xfrm>
        </p:spPr>
        <p:txBody>
          <a:bodyPr>
            <a:normAutofit lnSpcReduction="10000"/>
          </a:bodyPr>
          <a:lstStyle/>
          <a:p>
            <a:pPr marL="0" indent="0">
              <a:buNone/>
            </a:pPr>
            <a:r>
              <a:rPr lang="en-US" dirty="0"/>
              <a:t>Think of homework as a diet: </a:t>
            </a:r>
          </a:p>
          <a:p>
            <a:pPr marL="0" indent="0">
              <a:buNone/>
            </a:pPr>
            <a:r>
              <a:rPr lang="en-US" dirty="0"/>
              <a:t>A mainstay of regular practice: tasks students can definitely do but just need to improve fluency with. </a:t>
            </a:r>
          </a:p>
          <a:p>
            <a:pPr marL="0" indent="0">
              <a:buNone/>
            </a:pPr>
            <a:r>
              <a:rPr lang="en-US" dirty="0"/>
              <a:t>Some guided research tasks. </a:t>
            </a:r>
          </a:p>
          <a:p>
            <a:pPr marL="0" indent="0">
              <a:buNone/>
            </a:pPr>
            <a:r>
              <a:rPr lang="en-US" dirty="0"/>
              <a:t>Extended writing for those who are ready. </a:t>
            </a:r>
          </a:p>
          <a:p>
            <a:pPr marL="0" indent="0">
              <a:buNone/>
            </a:pPr>
            <a:r>
              <a:rPr lang="en-US" dirty="0"/>
              <a:t>Some open-ended product-making tasks. </a:t>
            </a:r>
          </a:p>
          <a:p>
            <a:pPr marL="0" indent="0">
              <a:buNone/>
            </a:pPr>
            <a:r>
              <a:rPr lang="en-US" dirty="0"/>
              <a:t>Some ‘flipped learning’ tasks. </a:t>
            </a:r>
          </a:p>
          <a:p>
            <a:pPr marL="0" indent="0">
              <a:buNone/>
            </a:pPr>
            <a:r>
              <a:rPr lang="en-US" dirty="0"/>
              <a:t>Optional extras.  </a:t>
            </a:r>
          </a:p>
        </p:txBody>
      </p:sp>
    </p:spTree>
    <p:extLst>
      <p:ext uri="{BB962C8B-B14F-4D97-AF65-F5344CB8AC3E}">
        <p14:creationId xmlns:p14="http://schemas.microsoft.com/office/powerpoint/2010/main" val="16550481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0180E-E441-B244-AC38-038F6242882B}"/>
              </a:ext>
            </a:extLst>
          </p:cNvPr>
          <p:cNvSpPr>
            <a:spLocks noGrp="1"/>
          </p:cNvSpPr>
          <p:nvPr>
            <p:ph type="title"/>
          </p:nvPr>
        </p:nvSpPr>
        <p:spPr/>
        <p:txBody>
          <a:bodyPr/>
          <a:lstStyle/>
          <a:p>
            <a:r>
              <a:rPr lang="en-US" dirty="0">
                <a:solidFill>
                  <a:srgbClr val="FFFF00"/>
                </a:solidFill>
              </a:rPr>
              <a:t>Regular Practice. </a:t>
            </a:r>
          </a:p>
        </p:txBody>
      </p:sp>
      <p:sp>
        <p:nvSpPr>
          <p:cNvPr id="3" name="Content Placeholder 2">
            <a:extLst>
              <a:ext uri="{FF2B5EF4-FFF2-40B4-BE49-F238E27FC236}">
                <a16:creationId xmlns:a16="http://schemas.microsoft.com/office/drawing/2014/main" id="{C99A8D6A-679A-AD4D-9AF7-8E59D7CBED4F}"/>
              </a:ext>
            </a:extLst>
          </p:cNvPr>
          <p:cNvSpPr>
            <a:spLocks noGrp="1"/>
          </p:cNvSpPr>
          <p:nvPr>
            <p:ph idx="1"/>
          </p:nvPr>
        </p:nvSpPr>
        <p:spPr/>
        <p:txBody>
          <a:bodyPr/>
          <a:lstStyle/>
          <a:p>
            <a:pPr marL="0" indent="0">
              <a:buNone/>
            </a:pPr>
            <a:r>
              <a:rPr lang="en-US" dirty="0"/>
              <a:t>Learning </a:t>
            </a:r>
            <a:r>
              <a:rPr lang="en-US" dirty="0" err="1"/>
              <a:t>homeworks</a:t>
            </a:r>
            <a:r>
              <a:rPr lang="en-US" dirty="0"/>
              <a:t>. Self-quizzing, spelling practice, repeated </a:t>
            </a:r>
            <a:r>
              <a:rPr lang="en-US" dirty="0" err="1"/>
              <a:t>maths</a:t>
            </a:r>
            <a:r>
              <a:rPr lang="en-US" dirty="0"/>
              <a:t> problems of the same type. Fluency and confidence. </a:t>
            </a:r>
          </a:p>
          <a:p>
            <a:pPr marL="0" indent="0">
              <a:buNone/>
            </a:pPr>
            <a:r>
              <a:rPr lang="en-US" dirty="0"/>
              <a:t>Students must be provided with all the materials with all the information –</a:t>
            </a:r>
            <a:r>
              <a:rPr lang="en-US" dirty="0" err="1"/>
              <a:t>eg</a:t>
            </a:r>
            <a:r>
              <a:rPr lang="en-US" dirty="0"/>
              <a:t> a knowledge organizer, word list. </a:t>
            </a:r>
          </a:p>
          <a:p>
            <a:pPr marL="0" indent="0">
              <a:buNone/>
            </a:pPr>
            <a:r>
              <a:rPr lang="en-US" dirty="0"/>
              <a:t>Students should be taught the techniques explicitly including how to check their answers. </a:t>
            </a:r>
          </a:p>
        </p:txBody>
      </p:sp>
    </p:spTree>
    <p:extLst>
      <p:ext uri="{BB962C8B-B14F-4D97-AF65-F5344CB8AC3E}">
        <p14:creationId xmlns:p14="http://schemas.microsoft.com/office/powerpoint/2010/main" val="20252866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B16C9FA-603D-BB43-845E-4E0555FED22C}"/>
              </a:ext>
            </a:extLst>
          </p:cNvPr>
          <p:cNvPicPr>
            <a:picLocks noChangeAspect="1"/>
          </p:cNvPicPr>
          <p:nvPr/>
        </p:nvPicPr>
        <p:blipFill>
          <a:blip r:embed="rId2"/>
          <a:stretch>
            <a:fillRect/>
          </a:stretch>
        </p:blipFill>
        <p:spPr>
          <a:xfrm>
            <a:off x="1322728" y="3670943"/>
            <a:ext cx="6664037" cy="2724150"/>
          </a:xfrm>
          <a:prstGeom prst="rect">
            <a:avLst/>
          </a:prstGeom>
        </p:spPr>
      </p:pic>
      <p:pic>
        <p:nvPicPr>
          <p:cNvPr id="5" name="Picture 4">
            <a:extLst>
              <a:ext uri="{FF2B5EF4-FFF2-40B4-BE49-F238E27FC236}">
                <a16:creationId xmlns:a16="http://schemas.microsoft.com/office/drawing/2014/main" id="{1401AAA3-6762-0F4C-BB8C-4436A1EE0085}"/>
              </a:ext>
            </a:extLst>
          </p:cNvPr>
          <p:cNvPicPr>
            <a:picLocks noChangeAspect="1"/>
          </p:cNvPicPr>
          <p:nvPr/>
        </p:nvPicPr>
        <p:blipFill>
          <a:blip r:embed="rId3"/>
          <a:stretch>
            <a:fillRect/>
          </a:stretch>
        </p:blipFill>
        <p:spPr>
          <a:xfrm>
            <a:off x="1322728" y="253397"/>
            <a:ext cx="6557238" cy="3162903"/>
          </a:xfrm>
          <a:prstGeom prst="rect">
            <a:avLst/>
          </a:prstGeom>
        </p:spPr>
      </p:pic>
    </p:spTree>
    <p:extLst>
      <p:ext uri="{BB962C8B-B14F-4D97-AF65-F5344CB8AC3E}">
        <p14:creationId xmlns:p14="http://schemas.microsoft.com/office/powerpoint/2010/main" val="754110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rotWithShape="1">
          <a:blip r:embed="rId2"/>
          <a:srcRect l="18163" t="9374" r="17969" b="8596"/>
          <a:stretch/>
        </p:blipFill>
        <p:spPr>
          <a:xfrm>
            <a:off x="1352946" y="511040"/>
            <a:ext cx="6714912" cy="6468494"/>
          </a:xfrm>
          <a:prstGeom prst="rect">
            <a:avLst/>
          </a:prstGeom>
        </p:spPr>
      </p:pic>
    </p:spTree>
    <p:extLst>
      <p:ext uri="{BB962C8B-B14F-4D97-AF65-F5344CB8AC3E}">
        <p14:creationId xmlns:p14="http://schemas.microsoft.com/office/powerpoint/2010/main" val="18590016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FBB9DDA5-4E47-0E47-948C-B22703A56D14}"/>
              </a:ext>
            </a:extLst>
          </p:cNvPr>
          <p:cNvPicPr>
            <a:picLocks noChangeAspect="1"/>
          </p:cNvPicPr>
          <p:nvPr/>
        </p:nvPicPr>
        <p:blipFill rotWithShape="1">
          <a:blip r:embed="rId2"/>
          <a:srcRect l="10938" t="11459" r="9374" b="10677"/>
          <a:stretch/>
        </p:blipFill>
        <p:spPr>
          <a:xfrm>
            <a:off x="549797" y="381000"/>
            <a:ext cx="8182721" cy="5996651"/>
          </a:xfrm>
          <a:prstGeom prst="rect">
            <a:avLst/>
          </a:prstGeom>
        </p:spPr>
      </p:pic>
    </p:spTree>
    <p:extLst>
      <p:ext uri="{BB962C8B-B14F-4D97-AF65-F5344CB8AC3E}">
        <p14:creationId xmlns:p14="http://schemas.microsoft.com/office/powerpoint/2010/main" val="32088844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1104" y="405114"/>
            <a:ext cx="6653848" cy="706056"/>
          </a:xfrm>
        </p:spPr>
        <p:txBody>
          <a:bodyPr/>
          <a:lstStyle/>
          <a:p>
            <a:r>
              <a:rPr lang="en-US" dirty="0">
                <a:solidFill>
                  <a:srgbClr val="FFFF00"/>
                </a:solidFill>
              </a:rPr>
              <a:t>Do these questions: </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21104" y="1238491"/>
            <a:ext cx="7021304" cy="5046562"/>
          </a:xfrm>
        </p:spPr>
      </p:pic>
    </p:spTree>
    <p:extLst>
      <p:ext uri="{BB962C8B-B14F-4D97-AF65-F5344CB8AC3E}">
        <p14:creationId xmlns:p14="http://schemas.microsoft.com/office/powerpoint/2010/main" val="41432227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F5A48-B3FD-CE48-B627-4A3262F99694}"/>
              </a:ext>
            </a:extLst>
          </p:cNvPr>
          <p:cNvSpPr>
            <a:spLocks noGrp="1"/>
          </p:cNvSpPr>
          <p:nvPr>
            <p:ph type="title"/>
          </p:nvPr>
        </p:nvSpPr>
        <p:spPr/>
        <p:txBody>
          <a:bodyPr/>
          <a:lstStyle/>
          <a:p>
            <a:r>
              <a:rPr lang="en-US" dirty="0">
                <a:solidFill>
                  <a:srgbClr val="FFFF00"/>
                </a:solidFill>
              </a:rPr>
              <a:t>Guided Research Tasks</a:t>
            </a:r>
          </a:p>
        </p:txBody>
      </p:sp>
      <p:sp>
        <p:nvSpPr>
          <p:cNvPr id="3" name="Content Placeholder 2">
            <a:extLst>
              <a:ext uri="{FF2B5EF4-FFF2-40B4-BE49-F238E27FC236}">
                <a16:creationId xmlns:a16="http://schemas.microsoft.com/office/drawing/2014/main" id="{5D827036-65AD-D64D-9D17-E417663733B2}"/>
              </a:ext>
            </a:extLst>
          </p:cNvPr>
          <p:cNvSpPr>
            <a:spLocks noGrp="1"/>
          </p:cNvSpPr>
          <p:nvPr>
            <p:ph idx="1"/>
          </p:nvPr>
        </p:nvSpPr>
        <p:spPr/>
        <p:txBody>
          <a:bodyPr/>
          <a:lstStyle/>
          <a:p>
            <a:r>
              <a:rPr lang="en-US" dirty="0"/>
              <a:t>Check access to resources or provide them. </a:t>
            </a:r>
          </a:p>
          <a:p>
            <a:r>
              <a:rPr lang="en-US" dirty="0"/>
              <a:t>Set a series of questions to find the answers to. </a:t>
            </a:r>
          </a:p>
          <a:p>
            <a:r>
              <a:rPr lang="en-US" dirty="0"/>
              <a:t>Avoid the open-ended ‘find out about X’ pitfall. </a:t>
            </a:r>
          </a:p>
          <a:p>
            <a:r>
              <a:rPr lang="en-US" dirty="0"/>
              <a:t>Provide guidance and exemplars for the format of response. </a:t>
            </a:r>
          </a:p>
          <a:p>
            <a:r>
              <a:rPr lang="en-US" dirty="0"/>
              <a:t>Direct less confident students to specific sources. </a:t>
            </a:r>
          </a:p>
        </p:txBody>
      </p:sp>
    </p:spTree>
    <p:extLst>
      <p:ext uri="{BB962C8B-B14F-4D97-AF65-F5344CB8AC3E}">
        <p14:creationId xmlns:p14="http://schemas.microsoft.com/office/powerpoint/2010/main" val="2027280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202191" y="0"/>
            <a:ext cx="8739617" cy="6858000"/>
          </a:xfrm>
          <a:prstGeom prst="rect">
            <a:avLst/>
          </a:prstGeom>
        </p:spPr>
      </p:pic>
    </p:spTree>
    <p:extLst>
      <p:ext uri="{BB962C8B-B14F-4D97-AF65-F5344CB8AC3E}">
        <p14:creationId xmlns:p14="http://schemas.microsoft.com/office/powerpoint/2010/main" val="3920974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F5A48-B3FD-CE48-B627-4A3262F99694}"/>
              </a:ext>
            </a:extLst>
          </p:cNvPr>
          <p:cNvSpPr>
            <a:spLocks noGrp="1"/>
          </p:cNvSpPr>
          <p:nvPr>
            <p:ph type="title"/>
          </p:nvPr>
        </p:nvSpPr>
        <p:spPr>
          <a:xfrm>
            <a:off x="779463" y="381000"/>
            <a:ext cx="7583487" cy="776468"/>
          </a:xfrm>
        </p:spPr>
        <p:txBody>
          <a:bodyPr/>
          <a:lstStyle/>
          <a:p>
            <a:r>
              <a:rPr lang="en-US" dirty="0">
                <a:solidFill>
                  <a:srgbClr val="FFFF00"/>
                </a:solidFill>
              </a:rPr>
              <a:t>Open-ended product-making </a:t>
            </a:r>
          </a:p>
        </p:txBody>
      </p:sp>
      <p:sp>
        <p:nvSpPr>
          <p:cNvPr id="3" name="Content Placeholder 2">
            <a:extLst>
              <a:ext uri="{FF2B5EF4-FFF2-40B4-BE49-F238E27FC236}">
                <a16:creationId xmlns:a16="http://schemas.microsoft.com/office/drawing/2014/main" id="{5D827036-65AD-D64D-9D17-E417663733B2}"/>
              </a:ext>
            </a:extLst>
          </p:cNvPr>
          <p:cNvSpPr>
            <a:spLocks noGrp="1"/>
          </p:cNvSpPr>
          <p:nvPr>
            <p:ph idx="1"/>
          </p:nvPr>
        </p:nvSpPr>
        <p:spPr>
          <a:xfrm>
            <a:off x="779463" y="1157468"/>
            <a:ext cx="7832102" cy="4208930"/>
          </a:xfrm>
        </p:spPr>
        <p:txBody>
          <a:bodyPr/>
          <a:lstStyle/>
          <a:p>
            <a:r>
              <a:rPr lang="en-US" dirty="0"/>
              <a:t>Respond in any format: Presentation, document, video, leaflet, website</a:t>
            </a:r>
          </a:p>
          <a:p>
            <a:r>
              <a:rPr lang="en-US" dirty="0"/>
              <a:t>Show some exemplars to set the standard.  “Dazzle me” </a:t>
            </a:r>
          </a:p>
          <a:p>
            <a:r>
              <a:rPr lang="en-US" dirty="0"/>
              <a:t>Guide the content requirements.</a:t>
            </a:r>
          </a:p>
          <a:p>
            <a:pPr marL="0" indent="0">
              <a:buNone/>
            </a:pPr>
            <a:r>
              <a:rPr lang="en-US" dirty="0"/>
              <a:t> </a:t>
            </a:r>
          </a:p>
        </p:txBody>
      </p:sp>
      <p:pic>
        <p:nvPicPr>
          <p:cNvPr id="5" name="Picture 4" descr="IMG00604-20120229-0853">
            <a:extLst>
              <a:ext uri="{FF2B5EF4-FFF2-40B4-BE49-F238E27FC236}">
                <a16:creationId xmlns:a16="http://schemas.microsoft.com/office/drawing/2014/main" id="{0A5B2C04-CF1B-B544-B49D-35FF930C1F9A}"/>
              </a:ext>
            </a:extLst>
          </p:cNvPr>
          <p:cNvPicPr>
            <a:picLocks noChangeAspect="1" noChangeArrowheads="1"/>
          </p:cNvPicPr>
          <p:nvPr/>
        </p:nvPicPr>
        <p:blipFill>
          <a:blip r:embed="rId2"/>
          <a:srcRect/>
          <a:stretch>
            <a:fillRect/>
          </a:stretch>
        </p:blipFill>
        <p:spPr bwMode="auto">
          <a:xfrm>
            <a:off x="2743384" y="3368233"/>
            <a:ext cx="3904259" cy="2928877"/>
          </a:xfrm>
          <a:prstGeom prst="rect">
            <a:avLst/>
          </a:prstGeom>
          <a:noFill/>
          <a:ln w="9525">
            <a:noFill/>
            <a:miter lim="800000"/>
            <a:headEnd/>
            <a:tailEnd/>
          </a:ln>
        </p:spPr>
      </p:pic>
    </p:spTree>
    <p:extLst>
      <p:ext uri="{BB962C8B-B14F-4D97-AF65-F5344CB8AC3E}">
        <p14:creationId xmlns:p14="http://schemas.microsoft.com/office/powerpoint/2010/main" val="32068201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03D94CDF-B4AA-2C4C-9A88-4B85A9DDF483}"/>
              </a:ext>
            </a:extLst>
          </p:cNvPr>
          <p:cNvSpPr txBox="1">
            <a:spLocks/>
          </p:cNvSpPr>
          <p:nvPr/>
        </p:nvSpPr>
        <p:spPr>
          <a:xfrm>
            <a:off x="779463" y="381000"/>
            <a:ext cx="7583487" cy="776468"/>
          </a:xfrm>
          <a:prstGeom prst="rect">
            <a:avLst/>
          </a:prstGeom>
        </p:spPr>
        <p:txBody>
          <a:bodyPr vert="horz" lIns="91440" tIns="45720" rIns="91440" bIns="45720" rtlCol="0" anchor="b" anchorCtr="0">
            <a:noAutofit/>
          </a:bodyPr>
          <a:lstStyle>
            <a:lvl1pPr algn="l" defTabSz="914400" rtl="0" eaLnBrk="1" latinLnBrk="0" hangingPunct="1">
              <a:spcBef>
                <a:spcPct val="0"/>
              </a:spcBef>
              <a:buNone/>
              <a:defRPr sz="3800" kern="1200">
                <a:solidFill>
                  <a:schemeClr val="bg1"/>
                </a:solidFill>
                <a:latin typeface="+mj-lt"/>
                <a:ea typeface="+mj-ea"/>
                <a:cs typeface="+mj-cs"/>
              </a:defRPr>
            </a:lvl1pPr>
          </a:lstStyle>
          <a:p>
            <a:r>
              <a:rPr lang="en-US" dirty="0">
                <a:solidFill>
                  <a:srgbClr val="FFFF00"/>
                </a:solidFill>
              </a:rPr>
              <a:t>Extended writing – when ready</a:t>
            </a:r>
          </a:p>
        </p:txBody>
      </p:sp>
      <p:pic>
        <p:nvPicPr>
          <p:cNvPr id="5" name="Picture 4">
            <a:extLst>
              <a:ext uri="{FF2B5EF4-FFF2-40B4-BE49-F238E27FC236}">
                <a16:creationId xmlns:a16="http://schemas.microsoft.com/office/drawing/2014/main" id="{654ABE3F-6147-3C4E-8E4F-1FFBBF14E5CF}"/>
              </a:ext>
            </a:extLst>
          </p:cNvPr>
          <p:cNvPicPr>
            <a:picLocks noChangeAspect="1"/>
          </p:cNvPicPr>
          <p:nvPr/>
        </p:nvPicPr>
        <p:blipFill>
          <a:blip r:embed="rId2"/>
          <a:stretch>
            <a:fillRect/>
          </a:stretch>
        </p:blipFill>
        <p:spPr>
          <a:xfrm>
            <a:off x="746808" y="1157468"/>
            <a:ext cx="7616142" cy="5276056"/>
          </a:xfrm>
          <a:prstGeom prst="rect">
            <a:avLst/>
          </a:prstGeom>
        </p:spPr>
      </p:pic>
    </p:spTree>
    <p:extLst>
      <p:ext uri="{BB962C8B-B14F-4D97-AF65-F5344CB8AC3E}">
        <p14:creationId xmlns:p14="http://schemas.microsoft.com/office/powerpoint/2010/main" val="12174147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0180E-E441-B244-AC38-038F6242882B}"/>
              </a:ext>
            </a:extLst>
          </p:cNvPr>
          <p:cNvSpPr>
            <a:spLocks noGrp="1"/>
          </p:cNvSpPr>
          <p:nvPr>
            <p:ph type="title"/>
          </p:nvPr>
        </p:nvSpPr>
        <p:spPr/>
        <p:txBody>
          <a:bodyPr/>
          <a:lstStyle/>
          <a:p>
            <a:r>
              <a:rPr lang="en-US" dirty="0">
                <a:solidFill>
                  <a:srgbClr val="FFFF00"/>
                </a:solidFill>
              </a:rPr>
              <a:t>Some flipped learning tasks</a:t>
            </a:r>
          </a:p>
        </p:txBody>
      </p:sp>
      <p:sp>
        <p:nvSpPr>
          <p:cNvPr id="3" name="Content Placeholder 2">
            <a:extLst>
              <a:ext uri="{FF2B5EF4-FFF2-40B4-BE49-F238E27FC236}">
                <a16:creationId xmlns:a16="http://schemas.microsoft.com/office/drawing/2014/main" id="{C99A8D6A-679A-AD4D-9AF7-8E59D7CBED4F}"/>
              </a:ext>
            </a:extLst>
          </p:cNvPr>
          <p:cNvSpPr>
            <a:spLocks noGrp="1"/>
          </p:cNvSpPr>
          <p:nvPr>
            <p:ph idx="1"/>
          </p:nvPr>
        </p:nvSpPr>
        <p:spPr>
          <a:xfrm>
            <a:off x="779463" y="1828799"/>
            <a:ext cx="7583487" cy="3310359"/>
          </a:xfrm>
        </p:spPr>
        <p:txBody>
          <a:bodyPr>
            <a:normAutofit/>
          </a:bodyPr>
          <a:lstStyle/>
          <a:p>
            <a:pPr marL="0" indent="0">
              <a:buNone/>
            </a:pPr>
            <a:r>
              <a:rPr lang="en-US" dirty="0"/>
              <a:t>Reading</a:t>
            </a:r>
          </a:p>
          <a:p>
            <a:pPr marL="0" indent="0">
              <a:buNone/>
            </a:pPr>
            <a:r>
              <a:rPr lang="en-US" dirty="0"/>
              <a:t>Preparing detailed notes in advance</a:t>
            </a:r>
          </a:p>
          <a:p>
            <a:pPr marL="0" indent="0">
              <a:buNone/>
            </a:pPr>
            <a:r>
              <a:rPr lang="en-US" dirty="0"/>
              <a:t>Trying some problems or questions in advance</a:t>
            </a:r>
          </a:p>
          <a:p>
            <a:pPr marL="0" indent="0">
              <a:buNone/>
            </a:pPr>
            <a:r>
              <a:rPr lang="en-US" dirty="0"/>
              <a:t>Preparing a student-led teaching episode</a:t>
            </a:r>
          </a:p>
          <a:p>
            <a:pPr marL="0" indent="0">
              <a:buNone/>
            </a:pPr>
            <a:r>
              <a:rPr lang="en-US" dirty="0"/>
              <a:t>Watching an online tutorial and responding with questions or online assessment. </a:t>
            </a:r>
          </a:p>
          <a:p>
            <a:pPr marL="0" indent="0">
              <a:buNone/>
            </a:pPr>
            <a:endParaRPr lang="en-US" dirty="0"/>
          </a:p>
        </p:txBody>
      </p:sp>
    </p:spTree>
    <p:extLst>
      <p:ext uri="{BB962C8B-B14F-4D97-AF65-F5344CB8AC3E}">
        <p14:creationId xmlns:p14="http://schemas.microsoft.com/office/powerpoint/2010/main" val="26847848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88962"/>
          </a:xfrm>
        </p:spPr>
        <p:txBody>
          <a:bodyPr>
            <a:normAutofit fontScale="90000"/>
          </a:bodyPr>
          <a:lstStyle/>
          <a:p>
            <a:r>
              <a:rPr lang="en-US" dirty="0"/>
              <a:t>My son’s first Y7 science homework </a:t>
            </a:r>
          </a:p>
        </p:txBody>
      </p:sp>
      <p:sp>
        <p:nvSpPr>
          <p:cNvPr id="3" name="Content Placeholder 2"/>
          <p:cNvSpPr>
            <a:spLocks noGrp="1"/>
          </p:cNvSpPr>
          <p:nvPr>
            <p:ph idx="1"/>
          </p:nvPr>
        </p:nvSpPr>
        <p:spPr>
          <a:xfrm>
            <a:off x="457200" y="1016001"/>
            <a:ext cx="8496300" cy="4711700"/>
          </a:xfrm>
        </p:spPr>
        <p:txBody>
          <a:bodyPr>
            <a:noAutofit/>
          </a:bodyPr>
          <a:lstStyle/>
          <a:p>
            <a:pPr>
              <a:buNone/>
            </a:pPr>
            <a:r>
              <a:rPr lang="en-US" sz="2000" dirty="0"/>
              <a:t>It began with an explanation of the ideas of Greek philosopher Democritus who</a:t>
            </a:r>
          </a:p>
          <a:p>
            <a:pPr>
              <a:buNone/>
            </a:pPr>
            <a:r>
              <a:rPr lang="en-US" sz="2000" dirty="0"/>
              <a:t>observed that water behaved in similar ways to sand – it could be stirred,</a:t>
            </a:r>
          </a:p>
          <a:p>
            <a:pPr>
              <a:buNone/>
            </a:pPr>
            <a:r>
              <a:rPr lang="en-US" sz="2000" dirty="0"/>
              <a:t>poured and mixed. </a:t>
            </a:r>
          </a:p>
          <a:p>
            <a:pPr>
              <a:buNone/>
            </a:pPr>
            <a:endParaRPr lang="en-US" sz="1200" dirty="0"/>
          </a:p>
          <a:p>
            <a:pPr>
              <a:buNone/>
            </a:pPr>
            <a:r>
              <a:rPr lang="en-US" sz="2000" dirty="0"/>
              <a:t>His hypothesis was that water might, therefore, be made up of small particles, </a:t>
            </a:r>
          </a:p>
          <a:p>
            <a:pPr>
              <a:buNone/>
            </a:pPr>
            <a:r>
              <a:rPr lang="en-US" sz="2000" dirty="0"/>
              <a:t>akin to grains of sand but smaller than the eye can see. He called these particles </a:t>
            </a:r>
          </a:p>
          <a:p>
            <a:pPr>
              <a:buNone/>
            </a:pPr>
            <a:r>
              <a:rPr lang="en-US" sz="2000" dirty="0"/>
              <a:t>‘</a:t>
            </a:r>
            <a:r>
              <a:rPr lang="en-US" sz="2000" dirty="0" err="1"/>
              <a:t>atoma</a:t>
            </a:r>
            <a:r>
              <a:rPr lang="en-US" sz="2000" dirty="0"/>
              <a:t>’. </a:t>
            </a:r>
            <a:endParaRPr lang="en-GB" sz="2000" dirty="0"/>
          </a:p>
          <a:p>
            <a:pPr>
              <a:buNone/>
            </a:pPr>
            <a:r>
              <a:rPr lang="en-US" sz="2000" dirty="0"/>
              <a:t> </a:t>
            </a:r>
            <a:endParaRPr lang="en-GB" sz="2000" dirty="0"/>
          </a:p>
          <a:p>
            <a:pPr>
              <a:buNone/>
            </a:pPr>
            <a:r>
              <a:rPr lang="en-US" sz="2000" dirty="0"/>
              <a:t>The questions that followed were: </a:t>
            </a:r>
            <a:endParaRPr lang="en-GB" sz="2000" dirty="0"/>
          </a:p>
          <a:p>
            <a:pPr marL="457200" indent="-457200"/>
            <a:r>
              <a:rPr lang="en-US" sz="2000" dirty="0"/>
              <a:t>What is the difference between science and philosophy? </a:t>
            </a:r>
          </a:p>
          <a:p>
            <a:pPr marL="457200" indent="-457200"/>
            <a:r>
              <a:rPr lang="en-US" sz="2000" dirty="0"/>
              <a:t>What observations did Democritus make? </a:t>
            </a:r>
            <a:endParaRPr lang="en-GB" sz="2000" dirty="0"/>
          </a:p>
          <a:p>
            <a:pPr marL="457200" indent="-457200"/>
            <a:r>
              <a:rPr lang="en-US" sz="2000" dirty="0"/>
              <a:t>What was his hypothesis? </a:t>
            </a:r>
            <a:r>
              <a:rPr lang="en-GB" sz="2000" dirty="0"/>
              <a:t> </a:t>
            </a:r>
          </a:p>
          <a:p>
            <a:pPr marL="457200" indent="-457200"/>
            <a:r>
              <a:rPr lang="en-US" sz="2000" dirty="0"/>
              <a:t>What properties of liquids could be explained by Democritus’ hypothesis?</a:t>
            </a:r>
            <a:endParaRPr lang="en-GB" sz="2000" dirty="0"/>
          </a:p>
          <a:p>
            <a:pPr marL="457200" indent="-457200"/>
            <a:r>
              <a:rPr lang="en-US" sz="2000" dirty="0"/>
              <a:t>Does his hypothesis explain the </a:t>
            </a:r>
            <a:r>
              <a:rPr lang="en-US" sz="2000" dirty="0" err="1"/>
              <a:t>behaviour</a:t>
            </a:r>
            <a:r>
              <a:rPr lang="en-US" sz="2000" dirty="0"/>
              <a:t> of solids and gases? </a:t>
            </a:r>
            <a:endParaRPr lang="en-GB" sz="2000" dirty="0"/>
          </a:p>
          <a:p>
            <a:pPr>
              <a:buNone/>
            </a:pPr>
            <a:r>
              <a:rPr lang="en-US" sz="2000" dirty="0"/>
              <a:t>  </a:t>
            </a:r>
            <a:endParaRPr lang="en-GB" sz="2000" dirty="0"/>
          </a:p>
        </p:txBody>
      </p:sp>
    </p:spTree>
    <p:extLst>
      <p:ext uri="{BB962C8B-B14F-4D97-AF65-F5344CB8AC3E}">
        <p14:creationId xmlns:p14="http://schemas.microsoft.com/office/powerpoint/2010/main" val="21541141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Picture 3"/>
          <p:cNvPicPr>
            <a:picLocks noChangeAspect="1"/>
          </p:cNvPicPr>
          <p:nvPr/>
        </p:nvPicPr>
        <p:blipFill>
          <a:blip r:embed="rId2"/>
          <a:stretch>
            <a:fillRect/>
          </a:stretch>
        </p:blipFill>
        <p:spPr>
          <a:xfrm>
            <a:off x="0" y="-21336"/>
            <a:ext cx="9144000" cy="3450336"/>
          </a:xfrm>
          <a:prstGeom prst="rect">
            <a:avLst/>
          </a:prstGeom>
        </p:spPr>
      </p:pic>
      <p:pic>
        <p:nvPicPr>
          <p:cNvPr id="6" name="Picture 5"/>
          <p:cNvPicPr>
            <a:picLocks noChangeAspect="1"/>
          </p:cNvPicPr>
          <p:nvPr/>
        </p:nvPicPr>
        <p:blipFill>
          <a:blip r:embed="rId3"/>
          <a:stretch>
            <a:fillRect/>
          </a:stretch>
        </p:blipFill>
        <p:spPr>
          <a:xfrm>
            <a:off x="0" y="3429000"/>
            <a:ext cx="9144000" cy="3429000"/>
          </a:xfrm>
          <a:prstGeom prst="rect">
            <a:avLst/>
          </a:prstGeom>
        </p:spPr>
      </p:pic>
    </p:spTree>
    <p:extLst>
      <p:ext uri="{BB962C8B-B14F-4D97-AF65-F5344CB8AC3E}">
        <p14:creationId xmlns:p14="http://schemas.microsoft.com/office/powerpoint/2010/main" val="38295856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grpSp>
        <p:nvGrpSpPr>
          <p:cNvPr id="6" name="Group 5"/>
          <p:cNvGrpSpPr/>
          <p:nvPr/>
        </p:nvGrpSpPr>
        <p:grpSpPr>
          <a:xfrm>
            <a:off x="0" y="0"/>
            <a:ext cx="9144000" cy="6858000"/>
            <a:chOff x="0" y="-49390"/>
            <a:chExt cx="10024248" cy="6907390"/>
          </a:xfrm>
        </p:grpSpPr>
        <p:pic>
          <p:nvPicPr>
            <p:cNvPr id="4" name="Picture 3"/>
            <p:cNvPicPr>
              <a:picLocks noChangeAspect="1"/>
            </p:cNvPicPr>
            <p:nvPr/>
          </p:nvPicPr>
          <p:blipFill>
            <a:blip r:embed="rId2"/>
            <a:srcRect l="4952" r="38996"/>
            <a:stretch>
              <a:fillRect/>
            </a:stretch>
          </p:blipFill>
          <p:spPr>
            <a:xfrm>
              <a:off x="0" y="-49390"/>
              <a:ext cx="5175250" cy="6907390"/>
            </a:xfrm>
            <a:prstGeom prst="rect">
              <a:avLst/>
            </a:prstGeom>
          </p:spPr>
        </p:pic>
        <p:pic>
          <p:nvPicPr>
            <p:cNvPr id="5" name="Picture 4"/>
            <p:cNvPicPr>
              <a:picLocks noChangeAspect="1"/>
            </p:cNvPicPr>
            <p:nvPr/>
          </p:nvPicPr>
          <p:blipFill>
            <a:blip r:embed="rId3"/>
            <a:srcRect r="14452"/>
            <a:stretch>
              <a:fillRect/>
            </a:stretch>
          </p:blipFill>
          <p:spPr>
            <a:xfrm>
              <a:off x="4731317" y="-49390"/>
              <a:ext cx="5292931" cy="6907390"/>
            </a:xfrm>
            <a:prstGeom prst="rect">
              <a:avLst/>
            </a:prstGeom>
          </p:spPr>
        </p:pic>
      </p:grpSp>
    </p:spTree>
    <p:extLst>
      <p:ext uri="{BB962C8B-B14F-4D97-AF65-F5344CB8AC3E}">
        <p14:creationId xmlns:p14="http://schemas.microsoft.com/office/powerpoint/2010/main" val="313558056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 y="274638"/>
            <a:ext cx="9219572" cy="5190594"/>
          </a:xfrm>
          <a:prstGeom prst="rect">
            <a:avLst/>
          </a:prstGeom>
        </p:spPr>
      </p:pic>
    </p:spTree>
    <p:extLst>
      <p:ext uri="{BB962C8B-B14F-4D97-AF65-F5344CB8AC3E}">
        <p14:creationId xmlns:p14="http://schemas.microsoft.com/office/powerpoint/2010/main" val="37058258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49159160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a:xfrm>
            <a:off x="4530529" y="2718910"/>
            <a:ext cx="2990251" cy="3585340"/>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2"/>
          <a:stretch>
            <a:fillRect/>
          </a:stretch>
        </p:blipFill>
        <p:spPr>
          <a:xfrm>
            <a:off x="5102544" y="15768"/>
            <a:ext cx="1129955" cy="1610787"/>
          </a:xfrm>
          <a:prstGeom prst="rect">
            <a:avLst/>
          </a:prstGeom>
        </p:spPr>
      </p:pic>
      <p:pic>
        <p:nvPicPr>
          <p:cNvPr id="12" name="Picture 11"/>
          <p:cNvPicPr>
            <a:picLocks noChangeAspect="1"/>
          </p:cNvPicPr>
          <p:nvPr/>
        </p:nvPicPr>
        <p:blipFill>
          <a:blip r:embed="rId3"/>
          <a:stretch>
            <a:fillRect/>
          </a:stretch>
        </p:blipFill>
        <p:spPr>
          <a:xfrm rot="1994641">
            <a:off x="7088978" y="261209"/>
            <a:ext cx="1574251" cy="2223942"/>
          </a:xfrm>
          <a:prstGeom prst="rect">
            <a:avLst/>
          </a:prstGeom>
        </p:spPr>
      </p:pic>
      <p:pic>
        <p:nvPicPr>
          <p:cNvPr id="8" name="Picture 7"/>
          <p:cNvPicPr>
            <a:picLocks noChangeAspect="1"/>
          </p:cNvPicPr>
          <p:nvPr/>
        </p:nvPicPr>
        <p:blipFill>
          <a:blip r:embed="rId4"/>
          <a:stretch>
            <a:fillRect/>
          </a:stretch>
        </p:blipFill>
        <p:spPr>
          <a:xfrm rot="19622945">
            <a:off x="4179043" y="242053"/>
            <a:ext cx="1497653" cy="2250571"/>
          </a:xfrm>
          <a:prstGeom prst="rect">
            <a:avLst/>
          </a:prstGeom>
        </p:spPr>
      </p:pic>
      <p:pic>
        <p:nvPicPr>
          <p:cNvPr id="6" name="Picture 5"/>
          <p:cNvPicPr>
            <a:picLocks noChangeAspect="1"/>
          </p:cNvPicPr>
          <p:nvPr/>
        </p:nvPicPr>
        <p:blipFill>
          <a:blip r:embed="rId5"/>
          <a:stretch>
            <a:fillRect/>
          </a:stretch>
        </p:blipFill>
        <p:spPr>
          <a:xfrm rot="626823">
            <a:off x="5855406" y="236628"/>
            <a:ext cx="1477490" cy="2207388"/>
          </a:xfrm>
          <a:prstGeom prst="rect">
            <a:avLst/>
          </a:prstGeom>
        </p:spPr>
      </p:pic>
      <p:pic>
        <p:nvPicPr>
          <p:cNvPr id="9" name="Picture 8"/>
          <p:cNvPicPr>
            <a:picLocks noChangeAspect="1"/>
          </p:cNvPicPr>
          <p:nvPr/>
        </p:nvPicPr>
        <p:blipFill>
          <a:blip r:embed="rId6"/>
          <a:stretch>
            <a:fillRect/>
          </a:stretch>
        </p:blipFill>
        <p:spPr>
          <a:xfrm rot="19143164">
            <a:off x="5417628" y="567247"/>
            <a:ext cx="1043949" cy="1574480"/>
          </a:xfrm>
          <a:prstGeom prst="rect">
            <a:avLst/>
          </a:prstGeom>
        </p:spPr>
      </p:pic>
      <p:pic>
        <p:nvPicPr>
          <p:cNvPr id="13" name="Picture 12"/>
          <p:cNvPicPr>
            <a:picLocks noChangeAspect="1"/>
          </p:cNvPicPr>
          <p:nvPr/>
        </p:nvPicPr>
        <p:blipFill>
          <a:blip r:embed="rId7">
            <a:alphaModFix amt="52000"/>
          </a:blip>
          <a:srcRect l="1945" t="5365" b="47317"/>
          <a:stretch>
            <a:fillRect/>
          </a:stretch>
        </p:blipFill>
        <p:spPr>
          <a:xfrm>
            <a:off x="4530529" y="2734677"/>
            <a:ext cx="2934031" cy="1149298"/>
          </a:xfrm>
          <a:prstGeom prst="rect">
            <a:avLst/>
          </a:prstGeom>
          <a:solidFill>
            <a:schemeClr val="bg1"/>
          </a:solidFill>
        </p:spPr>
      </p:pic>
      <p:pic>
        <p:nvPicPr>
          <p:cNvPr id="11" name="Picture 10"/>
          <p:cNvPicPr>
            <a:picLocks noChangeAspect="1"/>
          </p:cNvPicPr>
          <p:nvPr/>
        </p:nvPicPr>
        <p:blipFill>
          <a:blip r:embed="rId8"/>
          <a:stretch>
            <a:fillRect/>
          </a:stretch>
        </p:blipFill>
        <p:spPr>
          <a:xfrm rot="18856488">
            <a:off x="4126451" y="1198346"/>
            <a:ext cx="1140368" cy="1707137"/>
          </a:xfrm>
          <a:prstGeom prst="rect">
            <a:avLst/>
          </a:prstGeom>
        </p:spPr>
      </p:pic>
      <p:pic>
        <p:nvPicPr>
          <p:cNvPr id="10" name="Picture 9"/>
          <p:cNvPicPr>
            <a:picLocks noChangeAspect="1"/>
          </p:cNvPicPr>
          <p:nvPr/>
        </p:nvPicPr>
        <p:blipFill>
          <a:blip r:embed="rId9"/>
          <a:stretch>
            <a:fillRect/>
          </a:stretch>
        </p:blipFill>
        <p:spPr>
          <a:xfrm rot="1421176">
            <a:off x="6788432" y="970805"/>
            <a:ext cx="1420256" cy="1879108"/>
          </a:xfrm>
          <a:prstGeom prst="rect">
            <a:avLst/>
          </a:prstGeom>
        </p:spPr>
      </p:pic>
      <p:pic>
        <p:nvPicPr>
          <p:cNvPr id="4" name="Picture 3"/>
          <p:cNvPicPr>
            <a:picLocks noChangeAspect="1"/>
          </p:cNvPicPr>
          <p:nvPr/>
        </p:nvPicPr>
        <p:blipFill>
          <a:blip r:embed="rId10"/>
          <a:stretch>
            <a:fillRect/>
          </a:stretch>
        </p:blipFill>
        <p:spPr>
          <a:xfrm rot="993004">
            <a:off x="6186947" y="1445906"/>
            <a:ext cx="934279" cy="1326787"/>
          </a:xfrm>
          <a:prstGeom prst="rect">
            <a:avLst/>
          </a:prstGeom>
        </p:spPr>
      </p:pic>
      <p:pic>
        <p:nvPicPr>
          <p:cNvPr id="7" name="Picture 6"/>
          <p:cNvPicPr>
            <a:picLocks noChangeAspect="1"/>
          </p:cNvPicPr>
          <p:nvPr/>
        </p:nvPicPr>
        <p:blipFill>
          <a:blip r:embed="rId11"/>
          <a:stretch>
            <a:fillRect/>
          </a:stretch>
        </p:blipFill>
        <p:spPr>
          <a:xfrm rot="19643484">
            <a:off x="5444784" y="1474444"/>
            <a:ext cx="894676" cy="1356972"/>
          </a:xfrm>
          <a:prstGeom prst="rect">
            <a:avLst/>
          </a:prstGeom>
        </p:spPr>
      </p:pic>
      <p:pic>
        <p:nvPicPr>
          <p:cNvPr id="14" name="Picture 13"/>
          <p:cNvPicPr>
            <a:picLocks noChangeAspect="1"/>
          </p:cNvPicPr>
          <p:nvPr/>
        </p:nvPicPr>
        <p:blipFill>
          <a:blip r:embed="rId12"/>
          <a:srcRect t="9801"/>
          <a:stretch>
            <a:fillRect/>
          </a:stretch>
        </p:blipFill>
        <p:spPr>
          <a:xfrm>
            <a:off x="4530529" y="3724168"/>
            <a:ext cx="2760314" cy="2580082"/>
          </a:xfrm>
          <a:prstGeom prst="rect">
            <a:avLst/>
          </a:prstGeom>
        </p:spPr>
      </p:pic>
      <p:sp>
        <p:nvSpPr>
          <p:cNvPr id="16" name="TextBox 15"/>
          <p:cNvSpPr txBox="1"/>
          <p:nvPr/>
        </p:nvSpPr>
        <p:spPr>
          <a:xfrm>
            <a:off x="253339" y="764675"/>
            <a:ext cx="4277190" cy="5324535"/>
          </a:xfrm>
          <a:prstGeom prst="rect">
            <a:avLst/>
          </a:prstGeom>
          <a:noFill/>
        </p:spPr>
        <p:txBody>
          <a:bodyPr wrap="square" rtlCol="0">
            <a:spAutoFit/>
          </a:bodyPr>
          <a:lstStyle/>
          <a:p>
            <a:r>
              <a:rPr lang="en-US" sz="4000" dirty="0"/>
              <a:t>Thank you. </a:t>
            </a:r>
          </a:p>
          <a:p>
            <a:endParaRPr lang="en-US" sz="4000" dirty="0"/>
          </a:p>
          <a:p>
            <a:r>
              <a:rPr lang="en-US" sz="4000" dirty="0"/>
              <a:t> </a:t>
            </a:r>
          </a:p>
          <a:p>
            <a:endParaRPr lang="en-US" sz="4000" dirty="0"/>
          </a:p>
          <a:p>
            <a:r>
              <a:rPr lang="en-US" dirty="0">
                <a:latin typeface="Lucida Grande CY"/>
                <a:cs typeface="Lucida Grande CY"/>
              </a:rPr>
              <a:t>Tom Sherrington </a:t>
            </a:r>
          </a:p>
          <a:p>
            <a:endParaRPr lang="en-US" dirty="0">
              <a:latin typeface="Lucida Grande CY"/>
              <a:cs typeface="Lucida Grande CY"/>
            </a:endParaRPr>
          </a:p>
          <a:p>
            <a:endParaRPr lang="en-US" dirty="0">
              <a:latin typeface="Lucida Grande CY"/>
              <a:cs typeface="Lucida Grande CY"/>
            </a:endParaRPr>
          </a:p>
          <a:p>
            <a:r>
              <a:rPr lang="en-US" dirty="0">
                <a:latin typeface="Lucida Grande CY"/>
                <a:cs typeface="Lucida Grande CY"/>
              </a:rPr>
              <a:t>@teacherhead</a:t>
            </a:r>
          </a:p>
          <a:p>
            <a:r>
              <a:rPr lang="en-US" dirty="0">
                <a:latin typeface="Lucida Grande CY"/>
                <a:cs typeface="Lucida Grande CY"/>
              </a:rPr>
              <a:t>teacherhead.com</a:t>
            </a:r>
          </a:p>
          <a:p>
            <a:endParaRPr lang="en-US" dirty="0">
              <a:latin typeface="Lucida Grande CY"/>
              <a:cs typeface="Lucida Grande CY"/>
            </a:endParaRPr>
          </a:p>
          <a:p>
            <a:endParaRPr lang="en-US" dirty="0">
              <a:latin typeface="Lucida Grande CY"/>
              <a:cs typeface="Lucida Grande CY"/>
            </a:endParaRPr>
          </a:p>
          <a:p>
            <a:endParaRPr lang="en-US" dirty="0"/>
          </a:p>
          <a:p>
            <a:endParaRPr lang="en-US" dirty="0">
              <a:solidFill>
                <a:schemeClr val="bg1"/>
              </a:solidFill>
            </a:endParaRPr>
          </a:p>
          <a:p>
            <a:r>
              <a:rPr lang="en-US" b="1" dirty="0">
                <a:solidFill>
                  <a:schemeClr val="bg1"/>
                </a:solidFill>
              </a:rPr>
              <a:t>Consultancy : CPD : Speaker</a:t>
            </a:r>
          </a:p>
        </p:txBody>
      </p:sp>
      <p:pic>
        <p:nvPicPr>
          <p:cNvPr id="19" name="Picture 18"/>
          <p:cNvPicPr>
            <a:picLocks noChangeAspect="1"/>
          </p:cNvPicPr>
          <p:nvPr/>
        </p:nvPicPr>
        <p:blipFill>
          <a:blip r:embed="rId13"/>
          <a:stretch>
            <a:fillRect/>
          </a:stretch>
        </p:blipFill>
        <p:spPr>
          <a:xfrm>
            <a:off x="7764312" y="5397500"/>
            <a:ext cx="1524000" cy="393700"/>
          </a:xfrm>
          <a:prstGeom prst="rect">
            <a:avLst/>
          </a:prstGeom>
        </p:spPr>
      </p:pic>
      <p:pic>
        <p:nvPicPr>
          <p:cNvPr id="22" name="Picture 21"/>
          <p:cNvPicPr>
            <a:picLocks noChangeAspect="1"/>
          </p:cNvPicPr>
          <p:nvPr/>
        </p:nvPicPr>
        <p:blipFill>
          <a:blip r:embed="rId14"/>
          <a:stretch>
            <a:fillRect/>
          </a:stretch>
        </p:blipFill>
        <p:spPr>
          <a:xfrm>
            <a:off x="4530529" y="6026834"/>
            <a:ext cx="2993427" cy="545470"/>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B24B7A4E-C0B1-41B2-B31E-064B1382C817}"/>
              </a:ext>
            </a:extLst>
          </p:cNvPr>
          <p:cNvSpPr>
            <a:spLocks noGrp="1"/>
          </p:cNvSpPr>
          <p:nvPr>
            <p:ph type="subTitle" idx="1"/>
          </p:nvPr>
        </p:nvSpPr>
        <p:spPr/>
        <p:txBody>
          <a:bodyPr>
            <a:normAutofit/>
          </a:bodyPr>
          <a:lstStyle/>
          <a:p>
            <a:r>
              <a:rPr lang="en-GB" dirty="0"/>
              <a:t>Please go to the app now and take 2 mins to tell us what you thought of this session.</a:t>
            </a:r>
          </a:p>
        </p:txBody>
      </p:sp>
      <p:sp>
        <p:nvSpPr>
          <p:cNvPr id="3" name="Title 2">
            <a:extLst>
              <a:ext uri="{FF2B5EF4-FFF2-40B4-BE49-F238E27FC236}">
                <a16:creationId xmlns:a16="http://schemas.microsoft.com/office/drawing/2014/main" id="{8C9F54B8-1224-46E4-ADA7-11339B54CCE3}"/>
              </a:ext>
            </a:extLst>
          </p:cNvPr>
          <p:cNvSpPr>
            <a:spLocks noGrp="1"/>
          </p:cNvSpPr>
          <p:nvPr>
            <p:ph type="ctrTitle"/>
          </p:nvPr>
        </p:nvSpPr>
        <p:spPr/>
        <p:txBody>
          <a:bodyPr>
            <a:normAutofit/>
          </a:bodyPr>
          <a:lstStyle/>
          <a:p>
            <a:r>
              <a:rPr lang="en-GB" dirty="0"/>
              <a:t>Thoughts? Your speaker wants to hear them!</a:t>
            </a:r>
          </a:p>
        </p:txBody>
      </p:sp>
    </p:spTree>
    <p:extLst>
      <p:ext uri="{BB962C8B-B14F-4D97-AF65-F5344CB8AC3E}">
        <p14:creationId xmlns:p14="http://schemas.microsoft.com/office/powerpoint/2010/main" val="3374045029"/>
      </p:ext>
    </p:extLst>
  </p:cSld>
  <p:clrMapOvr>
    <a:masterClrMapping/>
  </p:clrMapOvr>
</p:sld>
</file>

<file path=ppt/theme/theme1.xml><?xml version="1.0" encoding="utf-8"?>
<a:theme xmlns:a="http://schemas.openxmlformats.org/drawingml/2006/main" name="Revolution">
  <a:themeElements>
    <a:clrScheme name="Revolution">
      <a:dk1>
        <a:sysClr val="windowText" lastClr="000000"/>
      </a:dk1>
      <a:lt1>
        <a:sysClr val="window" lastClr="FFFFFF"/>
      </a:lt1>
      <a:dk2>
        <a:srgbClr val="1B3861"/>
      </a:dk2>
      <a:lt2>
        <a:srgbClr val="38ABED"/>
      </a:lt2>
      <a:accent1>
        <a:srgbClr val="0C5986"/>
      </a:accent1>
      <a:accent2>
        <a:srgbClr val="DDF53D"/>
      </a:accent2>
      <a:accent3>
        <a:srgbClr val="508709"/>
      </a:accent3>
      <a:accent4>
        <a:srgbClr val="BF5E00"/>
      </a:accent4>
      <a:accent5>
        <a:srgbClr val="9C0001"/>
      </a:accent5>
      <a:accent6>
        <a:srgbClr val="660075"/>
      </a:accent6>
      <a:hlink>
        <a:srgbClr val="ABF24D"/>
      </a:hlink>
      <a:folHlink>
        <a:srgbClr val="A0E7FB"/>
      </a:folHlink>
    </a:clrScheme>
    <a:fontScheme name="Revolution">
      <a:majorFont>
        <a:latin typeface="Trebuchet MS"/>
        <a:ea typeface=""/>
        <a:cs typeface=""/>
        <a:font script="Jpan" typeface="ＭＳ ゴシック"/>
      </a:majorFont>
      <a:minorFont>
        <a:latin typeface="Trebuchet MS"/>
        <a:ea typeface=""/>
        <a:cs typeface=""/>
        <a:font script="Jpan" typeface="ＭＳ ゴシック"/>
      </a:minorFont>
    </a:fontScheme>
    <a:fmtScheme name="Revolution">
      <a:fillStyleLst>
        <a:solidFill>
          <a:schemeClr val="phClr"/>
        </a:solidFill>
        <a:solidFill>
          <a:schemeClr val="phClr"/>
        </a:soli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3175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innerShdw blurRad="50800" dist="25400" dir="10800000">
              <a:srgbClr val="808080">
                <a:alpha val="75000"/>
              </a:srgbClr>
            </a:innerShdw>
          </a:effectLst>
        </a:effectStyle>
        <a:effectStyle>
          <a:effectLst>
            <a:innerShdw blurRad="50800" dist="25400" dir="13500000">
              <a:srgbClr val="808080">
                <a:alpha val="75000"/>
              </a:srgbClr>
            </a:innerShdw>
            <a:outerShdw blurRad="63500" dist="50800" dir="5400000" algn="br" rotWithShape="0">
              <a:srgbClr val="000000">
                <a:alpha val="35000"/>
              </a:srgbClr>
            </a:outerShdw>
          </a:effectLst>
          <a:scene3d>
            <a:camera prst="orthographicFront">
              <a:rot lat="0" lon="0" rev="0"/>
            </a:camera>
            <a:lightRig rig="threePt" dir="tl">
              <a:rot lat="0" lon="0" rev="11400000"/>
            </a:lightRig>
          </a:scene3d>
          <a:sp3d contourW="12700" prstMaterial="softmetal">
            <a:bevelT w="63500" h="25400" prst="angle"/>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White">
  <a:themeElements>
    <a:clrScheme name="TEACH FIRST">
      <a:dk1>
        <a:srgbClr val="001E60"/>
      </a:dk1>
      <a:lt1>
        <a:sysClr val="window" lastClr="FFFFFF"/>
      </a:lt1>
      <a:dk2>
        <a:srgbClr val="0085CA"/>
      </a:dk2>
      <a:lt2>
        <a:srgbClr val="8DC8E8"/>
      </a:lt2>
      <a:accent1>
        <a:srgbClr val="0085CA"/>
      </a:accent1>
      <a:accent2>
        <a:srgbClr val="00AB84"/>
      </a:accent2>
      <a:accent3>
        <a:srgbClr val="E4002B"/>
      </a:accent3>
      <a:accent4>
        <a:srgbClr val="E37222"/>
      </a:accent4>
      <a:accent5>
        <a:srgbClr val="F4C522"/>
      </a:accent5>
      <a:accent6>
        <a:srgbClr val="BED600"/>
      </a:accent6>
      <a:hlink>
        <a:srgbClr val="0085CA"/>
      </a:hlink>
      <a:folHlink>
        <a:srgbClr val="5F259F"/>
      </a:folHlink>
    </a:clrScheme>
    <a:fontScheme name="Trebuchet MS">
      <a:majorFont>
        <a:latin typeface="Trebuchet MS" panose="020B0603020202020204"/>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Revolution.thmx</Template>
  <TotalTime>2470</TotalTime>
  <Words>1028</Words>
  <Application>Microsoft Macintosh PowerPoint</Application>
  <PresentationFormat>On-screen Show (4:3)</PresentationFormat>
  <Paragraphs>152</Paragraphs>
  <Slides>36</Slides>
  <Notes>0</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36</vt:i4>
      </vt:variant>
    </vt:vector>
  </HeadingPairs>
  <TitlesOfParts>
    <vt:vector size="45" baseType="lpstr">
      <vt:lpstr>Arial</vt:lpstr>
      <vt:lpstr>Calibri</vt:lpstr>
      <vt:lpstr>Geneva</vt:lpstr>
      <vt:lpstr>Lucida Grande CY</vt:lpstr>
      <vt:lpstr>Trebuchet MS</vt:lpstr>
      <vt:lpstr>Wingdings 2</vt:lpstr>
      <vt:lpstr>Revolution</vt:lpstr>
      <vt:lpstr>White</vt:lpstr>
      <vt:lpstr>Office Theme</vt:lpstr>
      <vt:lpstr>PowerPoint Presentation</vt:lpstr>
      <vt:lpstr>PowerPoint Presentation</vt:lpstr>
      <vt:lpstr>PowerPoint Presentation</vt:lpstr>
      <vt:lpstr>PowerPoint Presentation</vt:lpstr>
      <vt:lpstr>Technical details: </vt:lpstr>
      <vt:lpstr>How good is the effect? </vt:lpstr>
      <vt:lpstr>Range of effects: </vt:lpstr>
      <vt:lpstr>But look at the detail: </vt:lpstr>
      <vt:lpstr>Effect size rankings are problematic  It depends on: </vt:lpstr>
      <vt:lpstr>PowerPoint Presentation</vt:lpstr>
      <vt:lpstr>Hattie’s comment……</vt:lpstr>
      <vt:lpstr>Hattie’s comment: </vt:lpstr>
      <vt:lpstr>Hattie’s comment 2</vt:lpstr>
      <vt:lpstr>Center for Public Education 2007</vt:lpstr>
      <vt:lpstr>Center for Public Education 2007</vt:lpstr>
      <vt:lpstr>Center for Public Education 2007</vt:lpstr>
      <vt:lpstr>Center for Public Education 2007</vt:lpstr>
      <vt:lpstr>Conclusions</vt:lpstr>
      <vt:lpstr>So, what makes good homework? </vt:lpstr>
      <vt:lpstr>Regular Practice. </vt:lpstr>
      <vt:lpstr>PowerPoint Presentation</vt:lpstr>
      <vt:lpstr>PowerPoint Presentation</vt:lpstr>
      <vt:lpstr>PowerPoint Presentation</vt:lpstr>
      <vt:lpstr>Do these questions: </vt:lpstr>
      <vt:lpstr>Guided Research Tasks</vt:lpstr>
      <vt:lpstr>PowerPoint Presentation</vt:lpstr>
      <vt:lpstr>Open-ended product-making </vt:lpstr>
      <vt:lpstr>PowerPoint Presentation</vt:lpstr>
      <vt:lpstr>Some flipped learning tasks</vt:lpstr>
      <vt:lpstr>My son’s first Y7 science homework </vt:lpstr>
      <vt:lpstr>PowerPoint Presentation</vt:lpstr>
      <vt:lpstr>PowerPoint Presentation</vt:lpstr>
      <vt:lpstr>PowerPoint Presentation</vt:lpstr>
      <vt:lpstr>PowerPoint Presentation</vt:lpstr>
      <vt:lpstr>PowerPoint Presentation</vt:lpstr>
      <vt:lpstr>Thoughts? Your speaker wants to hear them!</vt:lpstr>
    </vt:vector>
  </TitlesOfParts>
  <Company/>
  <LinksUpToDate>false</LinksUpToDate>
  <SharedDoc>false</SharedDoc>
  <HyperlinksChanged>false</HyperlinksChanged>
  <AppVersion>16.0013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Tom  Sherrington</dc:creator>
  <cp:lastModifiedBy>Tom Sherrington</cp:lastModifiedBy>
  <cp:revision>30</cp:revision>
  <cp:lastPrinted>2016-06-23T19:20:39Z</cp:lastPrinted>
  <dcterms:created xsi:type="dcterms:W3CDTF">2017-04-21T05:41:13Z</dcterms:created>
  <dcterms:modified xsi:type="dcterms:W3CDTF">2018-07-24T06:30:10Z</dcterms:modified>
</cp:coreProperties>
</file>